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6"/>
  </p:notesMasterIdLst>
  <p:handoutMasterIdLst>
    <p:handoutMasterId r:id="rId27"/>
  </p:handoutMasterIdLst>
  <p:sldIdLst>
    <p:sldId id="294" r:id="rId2"/>
    <p:sldId id="292" r:id="rId3"/>
    <p:sldId id="293" r:id="rId4"/>
    <p:sldId id="315" r:id="rId5"/>
    <p:sldId id="295" r:id="rId6"/>
    <p:sldId id="296" r:id="rId7"/>
    <p:sldId id="297" r:id="rId8"/>
    <p:sldId id="298" r:id="rId9"/>
    <p:sldId id="299" r:id="rId10"/>
    <p:sldId id="305" r:id="rId11"/>
    <p:sldId id="300" r:id="rId12"/>
    <p:sldId id="301" r:id="rId13"/>
    <p:sldId id="302" r:id="rId14"/>
    <p:sldId id="264" r:id="rId15"/>
    <p:sldId id="303" r:id="rId16"/>
    <p:sldId id="318" r:id="rId17"/>
    <p:sldId id="316" r:id="rId18"/>
    <p:sldId id="317" r:id="rId19"/>
    <p:sldId id="304" r:id="rId20"/>
    <p:sldId id="314" r:id="rId21"/>
    <p:sldId id="307" r:id="rId22"/>
    <p:sldId id="313" r:id="rId23"/>
    <p:sldId id="288" r:id="rId24"/>
    <p:sldId id="308" r:id="rId25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Amy Teubert" initials="AT" lastIdx="3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98C3"/>
    <a:srgbClr val="58595B"/>
    <a:srgbClr val="8CCAD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306799F8-075E-4A3A-A7F6-7FBC6576F1A4}" styleName="Themed Style 2 - Accent 3">
    <a:tblBg>
      <a:fillRef idx="3">
        <a:schemeClr val="accent3"/>
      </a:fillRef>
      <a:effectRef idx="3">
        <a:schemeClr val="accent3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3">
                <a:tint val="50000"/>
              </a:schemeClr>
            </a:lnRef>
          </a:left>
          <a:right>
            <a:lnRef idx="1">
              <a:schemeClr val="accent3">
                <a:tint val="50000"/>
              </a:schemeClr>
            </a:lnRef>
          </a:right>
          <a:top>
            <a:lnRef idx="1">
              <a:schemeClr val="accent3">
                <a:tint val="50000"/>
              </a:schemeClr>
            </a:lnRef>
          </a:top>
          <a:bottom>
            <a:lnRef idx="1">
              <a:schemeClr val="accent3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5758FB7-9AC5-4552-8A53-C91805E547FA}" styleName="Themed Style 1 - Accent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793D81CF-94F2-401A-BA57-92F5A7B2D0C5}" styleName="Medium Styl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3034" autoAdjust="0"/>
    <p:restoredTop sz="94624" autoAdjust="0"/>
  </p:normalViewPr>
  <p:slideViewPr>
    <p:cSldViewPr snapToGrid="0" snapToObjects="1">
      <p:cViewPr>
        <p:scale>
          <a:sx n="100" d="100"/>
          <a:sy n="100" d="100"/>
        </p:scale>
        <p:origin x="-1944" y="-48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handoutMaster" Target="handoutMasters/handoutMaster1.xml"/><Relationship Id="rId30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C4E0EB1-C7D9-4045-803A-BDAD88EA26F6}" type="datetimeFigureOut">
              <a:rPr lang="en-US" smtClean="0"/>
              <a:t>12/19/2014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890252B-F3D8-414F-A14C-E8322CD8E6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425132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BADCD91-2CE8-4643-B215-84709EB0AEFB}" type="datetimeFigureOut">
              <a:rPr lang="en-GB" smtClean="0"/>
              <a:t>19/12/2014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DE2AE3E-0395-4D0F-B9D3-8E8CB89CD0B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6906979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algn="r" eaLnBrk="1" hangingPunct="1"/>
            <a:fld id="{41301B45-081F-4E2B-916F-6C1E950D73B5}" type="slidenum">
              <a:rPr lang="en-US" altLang="en-US" sz="1200">
                <a:cs typeface="Arial" charset="0"/>
              </a:rPr>
              <a:pPr algn="r" eaLnBrk="1" hangingPunct="1"/>
              <a:t>3</a:t>
            </a:fld>
            <a:endParaRPr lang="en-US" altLang="en-US" sz="1200">
              <a:cs typeface="Arial" charset="0"/>
            </a:endParaRPr>
          </a:p>
        </p:txBody>
      </p:sp>
      <p:sp>
        <p:nvSpPr>
          <p:cNvPr id="27651" name="Rectangle 7"/>
          <p:cNvSpPr txBox="1">
            <a:spLocks noGrp="1" noChangeArrowheads="1"/>
          </p:cNvSpPr>
          <p:nvPr/>
        </p:nvSpPr>
        <p:spPr bwMode="auto">
          <a:xfrm>
            <a:off x="3862388" y="8715375"/>
            <a:ext cx="2970212" cy="454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151" tIns="45075" rIns="90151" bIns="45075" anchor="b"/>
          <a:lstStyle>
            <a:lvl1pPr defTabSz="90170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defTabSz="90170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defTabSz="90170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defTabSz="90170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defTabSz="90170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defTabSz="9017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defTabSz="9017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defTabSz="9017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defTabSz="9017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algn="r" eaLnBrk="1" hangingPunct="1"/>
            <a:fld id="{38B25489-BC11-485F-B670-85688EEFB993}" type="slidenum">
              <a:rPr lang="en-US" altLang="en-US" sz="1200">
                <a:latin typeface="Times New Roman" pitchFamily="18" charset="0"/>
                <a:cs typeface="Arial" charset="0"/>
              </a:rPr>
              <a:pPr algn="r" eaLnBrk="1" hangingPunct="1"/>
              <a:t>3</a:t>
            </a:fld>
            <a:endParaRPr lang="en-US" altLang="en-US" sz="1200">
              <a:latin typeface="Times New Roman" pitchFamily="18" charset="0"/>
              <a:cs typeface="Arial" charset="0"/>
            </a:endParaRPr>
          </a:p>
        </p:txBody>
      </p:sp>
      <p:sp>
        <p:nvSpPr>
          <p:cNvPr id="3994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695325" y="852488"/>
            <a:ext cx="5445125" cy="4083050"/>
          </a:xfrm>
          <a:ln>
            <a:solidFill>
              <a:srgbClr val="000000"/>
            </a:solidFill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sp>
      <p:sp>
        <p:nvSpPr>
          <p:cNvPr id="3994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90588" y="4319588"/>
            <a:ext cx="5051425" cy="4167187"/>
          </a:xfrm>
        </p:spPr>
        <p:txBody>
          <a:bodyPr lIns="90151" tIns="45075" rIns="90151" bIns="45075"/>
          <a:lstStyle/>
          <a:p>
            <a:pPr eaLnBrk="1" hangingPunct="1">
              <a:spcBef>
                <a:spcPct val="0"/>
              </a:spcBef>
              <a:defRPr/>
            </a:pPr>
            <a:endParaRPr lang="en-GB" smtClean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4302428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987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47994645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backgro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0"/>
          <p:cNvSpPr>
            <a:spLocks noChangeArrowheads="1"/>
          </p:cNvSpPr>
          <p:nvPr userDrawn="1"/>
        </p:nvSpPr>
        <p:spPr bwMode="gray">
          <a:xfrm>
            <a:off x="0" y="0"/>
            <a:ext cx="9144000" cy="6865938"/>
          </a:xfrm>
          <a:prstGeom prst="rect">
            <a:avLst/>
          </a:prstGeom>
          <a:solidFill>
            <a:srgbClr val="44687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/>
          <a:lstStyle/>
          <a:p>
            <a:endParaRPr lang="en-US" sz="1800">
              <a:solidFill>
                <a:srgbClr val="3B648F"/>
              </a:solidFill>
            </a:endParaRPr>
          </a:p>
        </p:txBody>
      </p:sp>
      <p:pic>
        <p:nvPicPr>
          <p:cNvPr id="4" name="Picture 1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983019" y="404813"/>
            <a:ext cx="3657600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27460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1188" y="274638"/>
            <a:ext cx="8075612" cy="99377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76807597"/>
      </p:ext>
    </p:extLst>
  </p:cSld>
  <p:clrMapOvr>
    <a:masterClrMapping/>
  </p:clrMapOvr>
  <p:transition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57348151"/>
      </p:ext>
    </p:extLst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8"/>
          <p:cNvSpPr>
            <a:spLocks noGrp="1" noChangeArrowheads="1"/>
          </p:cNvSpPr>
          <p:nvPr>
            <p:ph type="title"/>
          </p:nvPr>
        </p:nvSpPr>
        <p:spPr bwMode="gray">
          <a:xfrm>
            <a:off x="684213" y="476250"/>
            <a:ext cx="6997700" cy="755650"/>
          </a:xfrm>
          <a:prstGeom prst="rect">
            <a:avLst/>
          </a:prstGeom>
        </p:spPr>
        <p:txBody>
          <a:bodyPr/>
          <a:lstStyle>
            <a:lvl1pPr algn="l">
              <a:defRPr b="0" i="0">
                <a:solidFill>
                  <a:schemeClr val="accent5"/>
                </a:solidFill>
                <a:latin typeface="Tahoma"/>
              </a:defRPr>
            </a:lvl1pPr>
          </a:lstStyle>
          <a:p>
            <a:pPr eaLnBrk="1" hangingPunct="1">
              <a:lnSpc>
                <a:spcPts val="4800"/>
              </a:lnSpc>
              <a:defRPr/>
            </a:pPr>
            <a:r>
              <a:rPr lang="en-US" sz="4000" dirty="0" smtClean="0">
                <a:solidFill>
                  <a:srgbClr val="009AC7"/>
                </a:solidFill>
                <a:ea typeface="+mj-ea"/>
                <a:cs typeface="+mj-cs"/>
              </a:rPr>
              <a:t>CONTENTS</a:t>
            </a:r>
            <a:endParaRPr lang="en-US" sz="2000" dirty="0" smtClean="0">
              <a:solidFill>
                <a:srgbClr val="009AC7"/>
              </a:solidFill>
              <a:ea typeface="+mj-ea"/>
              <a:cs typeface="+mj-cs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684213" y="1635125"/>
            <a:ext cx="6997700" cy="4673600"/>
          </a:xfrm>
          <a:prstGeom prst="rect">
            <a:avLst/>
          </a:prstGeom>
        </p:spPr>
        <p:txBody>
          <a:bodyPr vert="horz"/>
          <a:lstStyle>
            <a:lvl1pPr marL="342900" indent="-342900">
              <a:buSzPct val="200000"/>
              <a:buFontTx/>
              <a:buBlip>
                <a:blip r:embed="rId2"/>
              </a:buBlip>
              <a:defRPr sz="1400">
                <a:solidFill>
                  <a:schemeClr val="accent4"/>
                </a:solidFill>
                <a:latin typeface="Tahoma"/>
              </a:defRPr>
            </a:lvl1pPr>
          </a:lstStyle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856169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10"/>
          <p:cNvSpPr>
            <a:spLocks noChangeArrowheads="1"/>
          </p:cNvSpPr>
          <p:nvPr userDrawn="1"/>
        </p:nvSpPr>
        <p:spPr bwMode="gray">
          <a:xfrm>
            <a:off x="0" y="0"/>
            <a:ext cx="9144000" cy="6858000"/>
          </a:xfrm>
          <a:prstGeom prst="rect">
            <a:avLst/>
          </a:prstGeom>
          <a:solidFill>
            <a:srgbClr val="0098C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/>
          <a:lstStyle/>
          <a:p>
            <a:endParaRPr lang="en-US" sz="1800">
              <a:solidFill>
                <a:srgbClr val="0095C3"/>
              </a:solidFill>
            </a:endParaRPr>
          </a:p>
        </p:txBody>
      </p:sp>
      <p:pic>
        <p:nvPicPr>
          <p:cNvPr id="11" name="Picture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5400000">
            <a:off x="-142081" y="475456"/>
            <a:ext cx="8636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Text Placeholder 12"/>
          <p:cNvSpPr>
            <a:spLocks noGrp="1"/>
          </p:cNvSpPr>
          <p:nvPr>
            <p:ph type="body" sz="quarter" idx="10"/>
          </p:nvPr>
        </p:nvSpPr>
        <p:spPr>
          <a:xfrm>
            <a:off x="798924" y="333375"/>
            <a:ext cx="6172200" cy="1420813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4800" cap="all">
                <a:solidFill>
                  <a:schemeClr val="bg1"/>
                </a:solidFill>
                <a:latin typeface="Tahoma"/>
              </a:defRPr>
            </a:lvl1pPr>
          </a:lstStyle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005086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9"/>
          <p:cNvSpPr>
            <a:spLocks noGrp="1" noChangeArrowheads="1"/>
          </p:cNvSpPr>
          <p:nvPr>
            <p:ph type="body" idx="1"/>
          </p:nvPr>
        </p:nvSpPr>
        <p:spPr bwMode="gray">
          <a:xfrm>
            <a:off x="798922" y="1557338"/>
            <a:ext cx="7771990" cy="91681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500" b="0" i="0">
                <a:solidFill>
                  <a:schemeClr val="accent4"/>
                </a:solidFill>
                <a:latin typeface="Tahoma"/>
              </a:defRPr>
            </a:lvl1pPr>
            <a:lvl2pPr marL="457200" indent="0">
              <a:buNone/>
              <a:defRPr/>
            </a:lvl2pPr>
          </a:lstStyle>
          <a:p>
            <a:pPr eaLnBrk="1" hangingPunct="1">
              <a:defRPr/>
            </a:pPr>
            <a:endParaRPr lang="en-US" dirty="0" smtClean="0">
              <a:ea typeface="+mn-ea"/>
            </a:endParaRPr>
          </a:p>
        </p:txBody>
      </p:sp>
      <p:sp>
        <p:nvSpPr>
          <p:cNvPr id="5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798922" y="2647955"/>
            <a:ext cx="7771990" cy="3660770"/>
          </a:xfrm>
          <a:prstGeom prst="rect">
            <a:avLst/>
          </a:prstGeom>
        </p:spPr>
        <p:txBody>
          <a:bodyPr vert="horz"/>
          <a:lstStyle>
            <a:lvl1pPr marL="342900" indent="-342900">
              <a:buSzPct val="200000"/>
              <a:buFontTx/>
              <a:buBlip>
                <a:blip r:embed="rId2"/>
              </a:buBlip>
              <a:defRPr sz="1400">
                <a:solidFill>
                  <a:schemeClr val="accent4"/>
                </a:solidFill>
                <a:latin typeface="Tahoma"/>
              </a:defRPr>
            </a:lvl1pPr>
          </a:lstStyle>
          <a:p>
            <a:pPr lvl="0"/>
            <a:endParaRPr lang="en-US" dirty="0"/>
          </a:p>
        </p:txBody>
      </p:sp>
      <p:sp>
        <p:nvSpPr>
          <p:cNvPr id="10" name="Text Placeholder 12"/>
          <p:cNvSpPr>
            <a:spLocks noGrp="1"/>
          </p:cNvSpPr>
          <p:nvPr>
            <p:ph type="body" sz="quarter" idx="28"/>
          </p:nvPr>
        </p:nvSpPr>
        <p:spPr>
          <a:xfrm>
            <a:off x="798923" y="333375"/>
            <a:ext cx="7771989" cy="1420813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4800" cap="all">
                <a:solidFill>
                  <a:schemeClr val="tx1"/>
                </a:solidFill>
                <a:latin typeface="Tahoma"/>
              </a:defRPr>
            </a:lvl1pPr>
          </a:lstStyle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912127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9"/>
          <p:cNvSpPr>
            <a:spLocks noGrp="1" noChangeArrowheads="1"/>
          </p:cNvSpPr>
          <p:nvPr>
            <p:ph type="body" idx="1"/>
          </p:nvPr>
        </p:nvSpPr>
        <p:spPr bwMode="gray">
          <a:xfrm>
            <a:off x="798924" y="1557338"/>
            <a:ext cx="3763669" cy="916810"/>
          </a:xfrm>
          <a:prstGeom prst="rect">
            <a:avLst/>
          </a:prstGeom>
        </p:spPr>
        <p:txBody>
          <a:bodyPr/>
          <a:lstStyle>
            <a:lvl1pPr marL="0" indent="0">
              <a:lnSpc>
                <a:spcPts val="1800"/>
              </a:lnSpc>
              <a:spcBef>
                <a:spcPts val="0"/>
              </a:spcBef>
              <a:buNone/>
              <a:defRPr sz="1400" b="0" i="0">
                <a:solidFill>
                  <a:schemeClr val="accent4"/>
                </a:solidFill>
                <a:latin typeface="Tahoma"/>
              </a:defRPr>
            </a:lvl1pPr>
            <a:lvl2pPr marL="457200" indent="0">
              <a:buNone/>
              <a:defRPr/>
            </a:lvl2pPr>
          </a:lstStyle>
          <a:p>
            <a:pPr eaLnBrk="1" hangingPunct="1">
              <a:defRPr/>
            </a:pPr>
            <a:endParaRPr lang="en-US" dirty="0" smtClean="0">
              <a:ea typeface="+mn-ea"/>
            </a:endParaRPr>
          </a:p>
        </p:txBody>
      </p:sp>
      <p:sp>
        <p:nvSpPr>
          <p:cNvPr id="11" name="Picture Placeholder 10"/>
          <p:cNvSpPr>
            <a:spLocks noGrp="1"/>
          </p:cNvSpPr>
          <p:nvPr>
            <p:ph type="pic" sz="quarter" idx="11"/>
          </p:nvPr>
        </p:nvSpPr>
        <p:spPr>
          <a:xfrm>
            <a:off x="4957763" y="1557338"/>
            <a:ext cx="3613150" cy="4751387"/>
          </a:xfrm>
          <a:prstGeom prst="rect">
            <a:avLst/>
          </a:prstGeom>
        </p:spPr>
        <p:txBody>
          <a:bodyPr vert="horz"/>
          <a:lstStyle/>
          <a:p>
            <a:endParaRPr lang="en-US"/>
          </a:p>
        </p:txBody>
      </p:sp>
      <p:sp>
        <p:nvSpPr>
          <p:cNvPr id="8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798924" y="2647955"/>
            <a:ext cx="3763669" cy="3660770"/>
          </a:xfrm>
          <a:prstGeom prst="rect">
            <a:avLst/>
          </a:prstGeom>
        </p:spPr>
        <p:txBody>
          <a:bodyPr vert="horz"/>
          <a:lstStyle>
            <a:lvl1pPr marL="342900" indent="-342900">
              <a:buSzPct val="200000"/>
              <a:buFontTx/>
              <a:buBlip>
                <a:blip r:embed="rId2"/>
              </a:buBlip>
              <a:defRPr sz="1400">
                <a:solidFill>
                  <a:schemeClr val="accent4"/>
                </a:solidFill>
                <a:latin typeface="Tahoma"/>
              </a:defRPr>
            </a:lvl1pPr>
          </a:lstStyle>
          <a:p>
            <a:pPr lvl="0"/>
            <a:endParaRPr lang="en-US" dirty="0"/>
          </a:p>
        </p:txBody>
      </p:sp>
      <p:sp>
        <p:nvSpPr>
          <p:cNvPr id="9" name="Text Placeholder 12"/>
          <p:cNvSpPr>
            <a:spLocks noGrp="1"/>
          </p:cNvSpPr>
          <p:nvPr>
            <p:ph type="body" sz="quarter" idx="28"/>
          </p:nvPr>
        </p:nvSpPr>
        <p:spPr>
          <a:xfrm>
            <a:off x="798923" y="333375"/>
            <a:ext cx="7771989" cy="1420813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4800" cap="all">
                <a:solidFill>
                  <a:schemeClr val="tx1"/>
                </a:solidFill>
                <a:latin typeface="Tahoma"/>
              </a:defRPr>
            </a:lvl1pPr>
          </a:lstStyle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85273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9"/>
          <p:cNvSpPr>
            <a:spLocks noGrp="1"/>
          </p:cNvSpPr>
          <p:nvPr>
            <p:ph type="pic" sz="quarter" idx="10"/>
          </p:nvPr>
        </p:nvSpPr>
        <p:spPr>
          <a:xfrm>
            <a:off x="798924" y="1449388"/>
            <a:ext cx="7771988" cy="5126037"/>
          </a:xfrm>
          <a:prstGeom prst="rect">
            <a:avLst/>
          </a:prstGeom>
        </p:spPr>
        <p:txBody>
          <a:bodyPr vert="horz"/>
          <a:lstStyle/>
          <a:p>
            <a:endParaRPr lang="en-US" dirty="0"/>
          </a:p>
        </p:txBody>
      </p:sp>
      <p:sp>
        <p:nvSpPr>
          <p:cNvPr id="5" name="Text Placeholder 12"/>
          <p:cNvSpPr>
            <a:spLocks noGrp="1"/>
          </p:cNvSpPr>
          <p:nvPr>
            <p:ph type="body" sz="quarter" idx="28"/>
          </p:nvPr>
        </p:nvSpPr>
        <p:spPr>
          <a:xfrm>
            <a:off x="798923" y="333375"/>
            <a:ext cx="7771989" cy="1420813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4800" cap="all">
                <a:solidFill>
                  <a:schemeClr val="tx1"/>
                </a:solidFill>
                <a:latin typeface="Tahoma"/>
              </a:defRPr>
            </a:lvl1pPr>
          </a:lstStyle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453999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image head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9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9144000" cy="6858000"/>
          </a:xfrm>
          <a:prstGeom prst="rect">
            <a:avLst/>
          </a:prstGeom>
        </p:spPr>
        <p:txBody>
          <a:bodyPr vert="horz"/>
          <a:lstStyle/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419101"/>
            <a:ext cx="8229600" cy="1143000"/>
          </a:xfrm>
          <a:prstGeom prst="rect">
            <a:avLst/>
          </a:prstGeom>
        </p:spPr>
        <p:txBody>
          <a:bodyPr vert="horz"/>
          <a:lstStyle>
            <a:lvl1pPr algn="l">
              <a:defRPr sz="4800" cap="all">
                <a:latin typeface="Tahoma"/>
              </a:defRPr>
            </a:lvl1pPr>
          </a:lstStyle>
          <a:p>
            <a:r>
              <a:rPr lang="en-GB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290869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ank You 0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0"/>
          <p:cNvSpPr>
            <a:spLocks noChangeArrowheads="1"/>
          </p:cNvSpPr>
          <p:nvPr userDrawn="1"/>
        </p:nvSpPr>
        <p:spPr bwMode="gray">
          <a:xfrm>
            <a:off x="0" y="0"/>
            <a:ext cx="9144000" cy="6858000"/>
          </a:xfrm>
          <a:prstGeom prst="rect">
            <a:avLst/>
          </a:prstGeom>
          <a:solidFill>
            <a:srgbClr val="0098C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/>
          <a:lstStyle/>
          <a:p>
            <a:endParaRPr lang="en-US" sz="1800">
              <a:solidFill>
                <a:srgbClr val="0095C3"/>
              </a:solidFill>
            </a:endParaRPr>
          </a:p>
        </p:txBody>
      </p:sp>
      <p:pic>
        <p:nvPicPr>
          <p:cNvPr id="5" name="Picture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5400000">
            <a:off x="-142081" y="475456"/>
            <a:ext cx="8636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 userDrawn="1"/>
        </p:nvSpPr>
        <p:spPr>
          <a:xfrm>
            <a:off x="918791" y="353955"/>
            <a:ext cx="822520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4800" dirty="0" smtClean="0">
                <a:solidFill>
                  <a:schemeClr val="bg1"/>
                </a:solidFill>
                <a:latin typeface="Tahoma"/>
              </a:rPr>
              <a:t>THANK YOU</a:t>
            </a:r>
            <a:endParaRPr lang="en-US" sz="4800" dirty="0">
              <a:solidFill>
                <a:schemeClr val="bg1"/>
              </a:solidFill>
              <a:latin typeface="Tahoma"/>
            </a:endParaRPr>
          </a:p>
        </p:txBody>
      </p:sp>
    </p:spTree>
    <p:extLst>
      <p:ext uri="{BB962C8B-B14F-4D97-AF65-F5344CB8AC3E}">
        <p14:creationId xmlns:p14="http://schemas.microsoft.com/office/powerpoint/2010/main" val="13196138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&amp;A 0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0"/>
          <p:cNvSpPr>
            <a:spLocks noChangeArrowheads="1"/>
          </p:cNvSpPr>
          <p:nvPr userDrawn="1"/>
        </p:nvSpPr>
        <p:spPr bwMode="gray">
          <a:xfrm>
            <a:off x="0" y="0"/>
            <a:ext cx="9144000" cy="6858000"/>
          </a:xfrm>
          <a:prstGeom prst="rect">
            <a:avLst/>
          </a:prstGeom>
          <a:solidFill>
            <a:srgbClr val="0098C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/>
          <a:lstStyle/>
          <a:p>
            <a:endParaRPr lang="en-US" sz="1800">
              <a:solidFill>
                <a:srgbClr val="0095C3"/>
              </a:solidFill>
            </a:endParaRPr>
          </a:p>
        </p:txBody>
      </p:sp>
      <p:pic>
        <p:nvPicPr>
          <p:cNvPr id="6" name="Picture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5400000">
            <a:off x="-142081" y="475456"/>
            <a:ext cx="8636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/>
          <p:cNvSpPr txBox="1"/>
          <p:nvPr userDrawn="1"/>
        </p:nvSpPr>
        <p:spPr>
          <a:xfrm>
            <a:off x="918791" y="353955"/>
            <a:ext cx="822520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4800" dirty="0" smtClean="0">
                <a:solidFill>
                  <a:schemeClr val="bg1"/>
                </a:solidFill>
                <a:latin typeface="Tahoma"/>
              </a:rPr>
              <a:t>Q&amp;A</a:t>
            </a:r>
            <a:endParaRPr lang="en-US" sz="4800" dirty="0">
              <a:solidFill>
                <a:schemeClr val="bg1"/>
              </a:solidFill>
              <a:latin typeface="Tahoma"/>
            </a:endParaRPr>
          </a:p>
        </p:txBody>
      </p:sp>
    </p:spTree>
    <p:extLst>
      <p:ext uri="{BB962C8B-B14F-4D97-AF65-F5344CB8AC3E}">
        <p14:creationId xmlns:p14="http://schemas.microsoft.com/office/powerpoint/2010/main" val="39414925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462252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2" r:id="rId2"/>
    <p:sldLayoutId id="2147483653" r:id="rId3"/>
    <p:sldLayoutId id="2147483654" r:id="rId4"/>
    <p:sldLayoutId id="2147483655" r:id="rId5"/>
    <p:sldLayoutId id="2147483656" r:id="rId6"/>
    <p:sldLayoutId id="2147483671" r:id="rId7"/>
    <p:sldLayoutId id="2147483673" r:id="rId8"/>
    <p:sldLayoutId id="2147483674" r:id="rId9"/>
    <p:sldLayoutId id="2147483677" r:id="rId10"/>
    <p:sldLayoutId id="2147483678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1.png"/><Relationship Id="rId5" Type="http://schemas.microsoft.com/office/2007/relationships/hdphoto" Target="../media/hdphoto1.wdp"/><Relationship Id="rId4" Type="http://schemas.openxmlformats.org/officeDocument/2006/relationships/image" Target="../media/image30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38.jpeg"/><Relationship Id="rId5" Type="http://schemas.openxmlformats.org/officeDocument/2006/relationships/image" Target="../media/image37.jpeg"/><Relationship Id="rId4" Type="http://schemas.openxmlformats.org/officeDocument/2006/relationships/image" Target="../media/image36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2.jpeg"/><Relationship Id="rId4" Type="http://schemas.openxmlformats.org/officeDocument/2006/relationships/image" Target="../media/image41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g"/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5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5.xm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2.png"/><Relationship Id="rId3" Type="http://schemas.openxmlformats.org/officeDocument/2006/relationships/hyperlink" Target="https://www.youtube.com/watch?v=u4gXCW4HHLA&amp;list=UUYB5PYTjXWj-Gf6GsfPLhKQ&amp;index=15" TargetMode="External"/><Relationship Id="rId7" Type="http://schemas.openxmlformats.org/officeDocument/2006/relationships/image" Target="../media/image51.jpeg"/><Relationship Id="rId2" Type="http://schemas.openxmlformats.org/officeDocument/2006/relationships/hyperlink" Target="https://www.youtube.com/watch?v=QyuhVTedFnA&amp;list=UUYB5PYTjXWj-Gf6GsfPLhKQ&amp;index=14" TargetMode="Externa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50.png"/><Relationship Id="rId5" Type="http://schemas.openxmlformats.org/officeDocument/2006/relationships/hyperlink" Target="http://www.reflexmarine.com/" TargetMode="External"/><Relationship Id="rId4" Type="http://schemas.openxmlformats.org/officeDocument/2006/relationships/hyperlink" Target="https://www.youtube.com/playlist?list=PL6E932C93E8126BFC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jpeg"/><Relationship Id="rId5" Type="http://schemas.openxmlformats.org/officeDocument/2006/relationships/image" Target="../media/image12.jpeg"/><Relationship Id="rId4" Type="http://schemas.openxmlformats.org/officeDocument/2006/relationships/image" Target="../media/image21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5"/>
          <p:cNvSpPr>
            <a:spLocks noChangeArrowheads="1"/>
          </p:cNvSpPr>
          <p:nvPr/>
        </p:nvSpPr>
        <p:spPr bwMode="gray">
          <a:xfrm>
            <a:off x="390450" y="1241780"/>
            <a:ext cx="2839860" cy="735756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  <a:extLst/>
        </p:spPr>
        <p:txBody>
          <a:bodyPr wrap="square" lIns="180000" tIns="90000" rIns="180000" bIns="90000" anchor="ctr">
            <a:spAutoFit/>
          </a:bodyPr>
          <a:lstStyle/>
          <a:p>
            <a:pPr>
              <a:spcAft>
                <a:spcPct val="40000"/>
              </a:spcAft>
              <a:defRPr/>
            </a:pPr>
            <a:r>
              <a:rPr lang="en-GB" sz="3600" cap="all" spc="300" dirty="0" smtClean="0">
                <a:solidFill>
                  <a:schemeClr val="bg1"/>
                </a:solidFill>
                <a:latin typeface="Tahoma" charset="0"/>
                <a:ea typeface="ＭＳ Ｐゴシック" charset="0"/>
              </a:rPr>
              <a:t>Toro-4</a:t>
            </a:r>
            <a:endParaRPr lang="en-GB" sz="3600" cap="all" spc="300" dirty="0">
              <a:solidFill>
                <a:schemeClr val="bg1"/>
              </a:solidFill>
              <a:latin typeface="Tahoma" charset="0"/>
              <a:ea typeface="ＭＳ Ｐゴシック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087810" y="568476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6" name="Rectangle 15"/>
          <p:cNvSpPr>
            <a:spLocks noChangeArrowheads="1"/>
          </p:cNvSpPr>
          <p:nvPr/>
        </p:nvSpPr>
        <p:spPr bwMode="gray">
          <a:xfrm>
            <a:off x="390450" y="1977536"/>
            <a:ext cx="6260516" cy="735756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  <a:extLst/>
        </p:spPr>
        <p:txBody>
          <a:bodyPr wrap="square" lIns="180000" tIns="90000" rIns="180000" bIns="90000" anchor="ctr">
            <a:spAutoFit/>
          </a:bodyPr>
          <a:lstStyle/>
          <a:p>
            <a:pPr>
              <a:spcAft>
                <a:spcPct val="40000"/>
              </a:spcAft>
              <a:defRPr/>
            </a:pPr>
            <a:r>
              <a:rPr lang="en-GB" sz="3600" cap="all" spc="300" dirty="0" smtClean="0">
                <a:solidFill>
                  <a:schemeClr val="bg1"/>
                </a:solidFill>
                <a:latin typeface="Tahoma" charset="0"/>
                <a:ea typeface="ＭＳ Ｐゴシック" charset="0"/>
              </a:rPr>
              <a:t>PASSENGER BRIEFING</a:t>
            </a:r>
            <a:endParaRPr lang="en-GB" sz="3600" cap="all" spc="300" dirty="0">
              <a:solidFill>
                <a:schemeClr val="bg1"/>
              </a:solidFill>
              <a:latin typeface="Tahoma" charset="0"/>
              <a:ea typeface="ＭＳ Ｐゴシック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90450" y="6357668"/>
            <a:ext cx="659058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chemeClr val="bg1"/>
                </a:solidFill>
              </a:rPr>
              <a:t>This briefing is based on information from </a:t>
            </a:r>
            <a:r>
              <a:rPr lang="en-GB" smtClean="0">
                <a:solidFill>
                  <a:schemeClr val="bg1"/>
                </a:solidFill>
              </a:rPr>
              <a:t>the TORO-4 </a:t>
            </a:r>
            <a:r>
              <a:rPr lang="en-GB" dirty="0" smtClean="0">
                <a:solidFill>
                  <a:schemeClr val="bg1"/>
                </a:solidFill>
              </a:rPr>
              <a:t>User Manual</a:t>
            </a:r>
            <a:endParaRPr lang="en-GB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60746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798923" y="333375"/>
            <a:ext cx="7657013" cy="1420813"/>
          </a:xfrm>
        </p:spPr>
        <p:txBody>
          <a:bodyPr/>
          <a:lstStyle/>
          <a:p>
            <a:r>
              <a:rPr lang="en-GB" dirty="0" smtClean="0"/>
              <a:t>Using the toro-4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483990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603369" y="1512226"/>
            <a:ext cx="3493827" cy="444060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510747" y="1601200"/>
            <a:ext cx="4211378" cy="3764430"/>
          </a:xfrm>
        </p:spPr>
        <p:txBody>
          <a:bodyPr/>
          <a:lstStyle/>
          <a:p>
            <a:pPr>
              <a:lnSpc>
                <a:spcPct val="200000"/>
              </a:lnSpc>
              <a:spcAft>
                <a:spcPct val="40000"/>
              </a:spcAft>
            </a:pPr>
            <a:r>
              <a:rPr lang="en-GB" sz="18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Personal Floatation Device</a:t>
            </a:r>
          </a:p>
          <a:p>
            <a:pPr>
              <a:lnSpc>
                <a:spcPct val="200000"/>
              </a:lnSpc>
              <a:spcAft>
                <a:spcPct val="40000"/>
              </a:spcAft>
            </a:pPr>
            <a:r>
              <a:rPr lang="en-GB" sz="18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Head Protection</a:t>
            </a:r>
          </a:p>
          <a:p>
            <a:pPr>
              <a:lnSpc>
                <a:spcPct val="200000"/>
              </a:lnSpc>
              <a:spcAft>
                <a:spcPct val="40000"/>
              </a:spcAft>
            </a:pPr>
            <a:r>
              <a:rPr lang="en-GB" sz="18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Survival Suit (if required)</a:t>
            </a:r>
          </a:p>
          <a:p>
            <a:pPr>
              <a:lnSpc>
                <a:spcPct val="200000"/>
              </a:lnSpc>
              <a:spcAft>
                <a:spcPct val="40000"/>
              </a:spcAft>
            </a:pPr>
            <a:r>
              <a:rPr lang="en-GB" sz="18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Other Operator specific PPE requirements</a:t>
            </a:r>
            <a:endParaRPr lang="en-GB" sz="18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402878" y="260590"/>
            <a:ext cx="8312496" cy="755650"/>
          </a:xfrm>
          <a:prstGeom prst="rect">
            <a:avLst/>
          </a:prstGeom>
        </p:spPr>
        <p:txBody>
          <a:bodyPr/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GB" dirty="0" smtClean="0">
                <a:latin typeface="Tahoma"/>
              </a:rPr>
              <a:t>Personal Protective Equipment</a:t>
            </a:r>
            <a:endParaRPr lang="en-GB" dirty="0">
              <a:latin typeface="Tahoma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297688" y="1479842"/>
            <a:ext cx="4417686" cy="44729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90195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4"/>
          <p:cNvSpPr>
            <a:spLocks noChangeArrowheads="1"/>
          </p:cNvSpPr>
          <p:nvPr/>
        </p:nvSpPr>
        <p:spPr bwMode="gray">
          <a:xfrm>
            <a:off x="611188" y="1260740"/>
            <a:ext cx="8208962" cy="4608512"/>
          </a:xfrm>
          <a:prstGeom prst="rect">
            <a:avLst/>
          </a:prstGeom>
          <a:solidFill>
            <a:schemeClr val="bg2"/>
          </a:solidFill>
          <a:ln>
            <a:noFill/>
          </a:ln>
          <a:extLst>
            <a:ext uri="{91240B29-F687-4F45-9708-019B960494DF}">
              <a14:hiddenLine xmlns:a14="http://schemas.microsoft.com/office/drawing/2010/main" w="1905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/>
          <a:lstStyle>
            <a:lvl1pPr eaLnBrk="0" hangingPunct="0">
              <a:defRPr b="1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endParaRPr lang="en-GB" b="0"/>
          </a:p>
        </p:txBody>
      </p:sp>
      <p:graphicFrame>
        <p:nvGraphicFramePr>
          <p:cNvPr id="6" name="Group 5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590525411"/>
              </p:ext>
            </p:extLst>
          </p:nvPr>
        </p:nvGraphicFramePr>
        <p:xfrm>
          <a:off x="774700" y="1397560"/>
          <a:ext cx="7912100" cy="4318000"/>
        </p:xfrm>
        <a:graphic>
          <a:graphicData uri="http://schemas.openxmlformats.org/drawingml/2006/table">
            <a:tbl>
              <a:tblPr/>
              <a:tblGrid>
                <a:gridCol w="1862138"/>
                <a:gridCol w="1862137"/>
                <a:gridCol w="2093913"/>
                <a:gridCol w="2093912"/>
              </a:tblGrid>
              <a:tr h="6413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30000"/>
                        </a:spcAft>
                        <a:buClrTx/>
                        <a:buSzPct val="70000"/>
                        <a:buFontTx/>
                        <a:buNone/>
                        <a:tabLst/>
                      </a:pPr>
                      <a:r>
                        <a:rPr kumimoji="0" lang="en-GB" sz="1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</a:rPr>
                        <a:t>Type</a:t>
                      </a:r>
                    </a:p>
                  </a:txBody>
                  <a:tcPr marL="108000" marR="108000" marT="0" marB="0" anchor="ctr" horzOverflow="overflow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98C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30000"/>
                        </a:spcAft>
                        <a:buClrTx/>
                        <a:buSzPct val="70000"/>
                        <a:buFontTx/>
                        <a:buNone/>
                        <a:tabLst/>
                      </a:pPr>
                      <a:r>
                        <a:rPr kumimoji="0" lang="en-GB" sz="1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</a:rPr>
                        <a:t>Image</a:t>
                      </a:r>
                    </a:p>
                  </a:txBody>
                  <a:tcPr marL="108000" marR="108000" marT="0" marB="0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98C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30000"/>
                        </a:spcAft>
                        <a:buClrTx/>
                        <a:buSzPct val="70000"/>
                        <a:buFontTx/>
                        <a:buNone/>
                        <a:tabLst/>
                      </a:pPr>
                      <a:r>
                        <a:rPr kumimoji="0" lang="en-GB" sz="1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</a:rPr>
                        <a:t>Recommended</a:t>
                      </a:r>
                    </a:p>
                  </a:txBody>
                  <a:tcPr marL="108000" marR="108000" marT="0" marB="0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98C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30000"/>
                        </a:spcAft>
                        <a:buClrTx/>
                        <a:buSzPct val="70000"/>
                        <a:buFontTx/>
                        <a:buNone/>
                        <a:tabLst/>
                      </a:pPr>
                      <a:r>
                        <a:rPr kumimoji="0" lang="en-GB" sz="1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</a:rPr>
                        <a:t>Comments</a:t>
                      </a:r>
                    </a:p>
                  </a:txBody>
                  <a:tcPr marL="108000" marR="108000" marT="0" marB="0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98C3"/>
                    </a:solidFill>
                  </a:tcPr>
                </a:tc>
              </a:tr>
              <a:tr h="1838325">
                <a:tc>
                  <a:txBody>
                    <a:bodyPr/>
                    <a:lstStyle/>
                    <a:p>
                      <a:pPr marL="0" marR="0" lvl="0" indent="0" algn="ctr" defTabSz="820738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30000"/>
                        </a:spcAft>
                        <a:buClrTx/>
                        <a:buSzPct val="70000"/>
                        <a:buFontTx/>
                        <a:buNone/>
                        <a:tabLst/>
                        <a:defRPr/>
                      </a:pPr>
                      <a:r>
                        <a:rPr lang="en-GB" sz="1400" b="0" kern="1200" dirty="0" smtClean="0">
                          <a:solidFill>
                            <a:schemeClr val="accent4"/>
                          </a:solidFill>
                          <a:latin typeface="Tahoma"/>
                          <a:ea typeface="+mn-ea"/>
                          <a:cs typeface="+mn-cs"/>
                        </a:rPr>
                        <a:t>Manual inflatable lifejacket</a:t>
                      </a:r>
                    </a:p>
                  </a:txBody>
                  <a:tcPr marL="108000" marR="108000" marT="0" marB="0" anchor="ctr" horzOverflow="overflow">
                    <a:lnL>
                      <a:noFill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F1F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30000"/>
                        </a:spcAft>
                        <a:buClrTx/>
                        <a:buSzPct val="70000"/>
                        <a:buFontTx/>
                        <a:buNone/>
                        <a:tabLst/>
                      </a:pPr>
                      <a:endParaRPr kumimoji="0" lang="en-GB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108000" marR="108000" marT="0" marB="0" anchor="ctr" horzOverflow="overflow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F1F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820738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30000"/>
                        </a:spcAft>
                        <a:buClrTx/>
                        <a:buSzPct val="70000"/>
                        <a:buFontTx/>
                        <a:buNone/>
                        <a:tabLst/>
                      </a:pPr>
                      <a:endParaRPr lang="en-GB" sz="1400" b="0" kern="1200" dirty="0" smtClean="0">
                        <a:solidFill>
                          <a:schemeClr val="accent4"/>
                        </a:solidFill>
                        <a:latin typeface="Tahoma"/>
                        <a:ea typeface="+mn-ea"/>
                        <a:cs typeface="+mn-cs"/>
                      </a:endParaRPr>
                    </a:p>
                  </a:txBody>
                  <a:tcPr marL="108000" marR="108000" marT="0" marB="0" anchor="ctr" horzOverflow="overflow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F1F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820738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30000"/>
                        </a:spcAft>
                        <a:buClrTx/>
                        <a:buSzPct val="70000"/>
                        <a:buFontTx/>
                        <a:buNone/>
                        <a:tabLst/>
                        <a:defRPr/>
                      </a:pPr>
                      <a:r>
                        <a:rPr lang="en-GB" sz="1400" b="0" kern="1200" dirty="0" smtClean="0">
                          <a:solidFill>
                            <a:schemeClr val="accent4"/>
                          </a:solidFill>
                          <a:latin typeface="Tahoma"/>
                          <a:ea typeface="+mn-ea"/>
                          <a:cs typeface="+mn-cs"/>
                        </a:rPr>
                        <a:t>275N min rating</a:t>
                      </a:r>
                    </a:p>
                    <a:p>
                      <a:pPr marL="0" marR="0" lvl="0" indent="0" algn="ctr" defTabSz="820738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30000"/>
                        </a:spcAft>
                        <a:buClrTx/>
                        <a:buSzPct val="70000"/>
                        <a:buFontTx/>
                        <a:buNone/>
                        <a:tabLst/>
                        <a:defRPr/>
                      </a:pPr>
                      <a:endParaRPr lang="en-GB" sz="1400" b="0" kern="1200" dirty="0" smtClean="0">
                        <a:solidFill>
                          <a:schemeClr val="accent4"/>
                        </a:solidFill>
                        <a:latin typeface="Tahoma"/>
                        <a:ea typeface="+mn-ea"/>
                        <a:cs typeface="+mn-cs"/>
                      </a:endParaRPr>
                    </a:p>
                    <a:p>
                      <a:pPr marL="0" marR="0" lvl="0" indent="0" algn="ctr" defTabSz="820738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30000"/>
                        </a:spcAft>
                        <a:buClrTx/>
                        <a:buSzPct val="70000"/>
                        <a:buFontTx/>
                        <a:buNone/>
                        <a:tabLst/>
                        <a:defRPr/>
                      </a:pPr>
                      <a:r>
                        <a:rPr lang="en-GB" sz="1400" b="0" kern="1200" dirty="0" smtClean="0">
                          <a:solidFill>
                            <a:schemeClr val="accent4"/>
                          </a:solidFill>
                          <a:latin typeface="Tahoma"/>
                          <a:ea typeface="+mn-ea"/>
                          <a:cs typeface="+mn-cs"/>
                        </a:rPr>
                        <a:t>Automatically</a:t>
                      </a:r>
                      <a:r>
                        <a:rPr lang="en-GB" sz="1400" b="0" kern="1200" baseline="0" dirty="0" smtClean="0">
                          <a:solidFill>
                            <a:schemeClr val="accent4"/>
                          </a:solidFill>
                          <a:latin typeface="Tahoma"/>
                          <a:ea typeface="+mn-ea"/>
                          <a:cs typeface="+mn-cs"/>
                        </a:rPr>
                        <a:t> inflatable may also be used</a:t>
                      </a:r>
                      <a:endParaRPr lang="en-GB" sz="1400" b="0" kern="1200" dirty="0" smtClean="0">
                        <a:solidFill>
                          <a:schemeClr val="accent4"/>
                        </a:solidFill>
                        <a:latin typeface="Tahoma"/>
                        <a:ea typeface="+mn-ea"/>
                        <a:cs typeface="+mn-cs"/>
                      </a:endParaRPr>
                    </a:p>
                    <a:p>
                      <a:pPr marL="0" marR="0" lvl="0" indent="0" algn="ctr" defTabSz="820738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30000"/>
                        </a:spcAft>
                        <a:buClrTx/>
                        <a:buSzPct val="70000"/>
                        <a:buFontTx/>
                        <a:buNone/>
                        <a:tabLst/>
                      </a:pPr>
                      <a:endParaRPr lang="en-GB" sz="1400" b="0" kern="1200" dirty="0" smtClean="0">
                        <a:solidFill>
                          <a:schemeClr val="accent4"/>
                        </a:solidFill>
                        <a:latin typeface="Tahoma"/>
                        <a:ea typeface="+mn-ea"/>
                        <a:cs typeface="+mn-cs"/>
                      </a:endParaRPr>
                    </a:p>
                  </a:txBody>
                  <a:tcPr marL="108000" marR="108000" marT="0" marB="0" anchor="ctr" horzOverflow="overflow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F1F6"/>
                    </a:solidFill>
                  </a:tcPr>
                </a:tc>
              </a:tr>
              <a:tr h="1838325">
                <a:tc>
                  <a:txBody>
                    <a:bodyPr/>
                    <a:lstStyle/>
                    <a:p>
                      <a:pPr marL="0" marR="0" lvl="0" indent="0" algn="ctr" defTabSz="820738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30000"/>
                        </a:spcAft>
                        <a:buClrTx/>
                        <a:buSzPct val="70000"/>
                        <a:buFontTx/>
                        <a:buNone/>
                        <a:tabLst/>
                      </a:pPr>
                      <a:r>
                        <a:rPr lang="en-GB" sz="1400" b="0" kern="1200" dirty="0" smtClean="0">
                          <a:solidFill>
                            <a:schemeClr val="accent4"/>
                          </a:solidFill>
                          <a:latin typeface="Tahoma"/>
                          <a:ea typeface="+mn-ea"/>
                          <a:cs typeface="+mn-cs"/>
                        </a:rPr>
                        <a:t>Yoke Style Lifejacket</a:t>
                      </a:r>
                    </a:p>
                  </a:txBody>
                  <a:tcPr marL="108000" marR="108000" marT="0" marB="0" anchor="ctr" horzOverflow="overflow">
                    <a:lnL>
                      <a:noFill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30000"/>
                        </a:spcAft>
                        <a:buClrTx/>
                        <a:buSzPct val="70000"/>
                        <a:buFontTx/>
                        <a:buNone/>
                        <a:tabLst/>
                      </a:pPr>
                      <a:endParaRPr kumimoji="0" lang="en-GB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108000" marR="108000" marT="0" marB="0" anchor="ctr" horzOverflow="overflow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820738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30000"/>
                        </a:spcAft>
                        <a:buClrTx/>
                        <a:buSzPct val="70000"/>
                        <a:buFontTx/>
                        <a:buNone/>
                        <a:tabLst/>
                      </a:pPr>
                      <a:endParaRPr lang="en-GB" sz="1400" b="0" kern="1200" dirty="0" smtClean="0">
                        <a:solidFill>
                          <a:schemeClr val="accent4"/>
                        </a:solidFill>
                        <a:latin typeface="Tahoma"/>
                        <a:ea typeface="+mn-ea"/>
                        <a:cs typeface="+mn-cs"/>
                      </a:endParaRPr>
                    </a:p>
                  </a:txBody>
                  <a:tcPr marL="108000" marR="108000" marT="0" marB="0" anchor="ctr" horzOverflow="overflow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820738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30000"/>
                        </a:spcAft>
                        <a:buClrTx/>
                        <a:buSzPct val="70000"/>
                        <a:buFontTx/>
                        <a:buNone/>
                        <a:tabLst/>
                      </a:pPr>
                      <a:r>
                        <a:rPr lang="en-GB" sz="1400" b="0" kern="1200" dirty="0" smtClean="0">
                          <a:solidFill>
                            <a:schemeClr val="accent4"/>
                          </a:solidFill>
                          <a:latin typeface="Tahoma"/>
                          <a:ea typeface="+mn-ea"/>
                          <a:cs typeface="+mn-cs"/>
                        </a:rPr>
                        <a:t>Can</a:t>
                      </a:r>
                      <a:r>
                        <a:rPr lang="en-GB" sz="1400" b="0" kern="1200" baseline="0" dirty="0" smtClean="0">
                          <a:solidFill>
                            <a:schemeClr val="accent4"/>
                          </a:solidFill>
                          <a:latin typeface="Tahoma"/>
                          <a:ea typeface="+mn-ea"/>
                          <a:cs typeface="+mn-cs"/>
                        </a:rPr>
                        <a:t> interfere with operation of seat harness</a:t>
                      </a:r>
                      <a:endParaRPr lang="en-GB" sz="1400" b="0" kern="1200" dirty="0" smtClean="0">
                        <a:solidFill>
                          <a:schemeClr val="accent4"/>
                        </a:solidFill>
                        <a:latin typeface="Tahoma"/>
                        <a:ea typeface="+mn-ea"/>
                        <a:cs typeface="+mn-cs"/>
                      </a:endParaRPr>
                    </a:p>
                  </a:txBody>
                  <a:tcPr marL="108000" marR="108000" marT="0" marB="0" anchor="ctr" horzOverflow="overflow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9" name="Title 1"/>
          <p:cNvSpPr txBox="1">
            <a:spLocks/>
          </p:cNvSpPr>
          <p:nvPr/>
        </p:nvSpPr>
        <p:spPr>
          <a:xfrm>
            <a:off x="402878" y="260590"/>
            <a:ext cx="6997700" cy="755650"/>
          </a:xfrm>
          <a:prstGeom prst="rect">
            <a:avLst/>
          </a:prstGeom>
        </p:spPr>
        <p:txBody>
          <a:bodyPr/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GB" dirty="0" smtClean="0">
                <a:latin typeface="Tahoma"/>
              </a:rPr>
              <a:t>Personal Floatation Devices</a:t>
            </a:r>
            <a:endParaRPr lang="en-GB" dirty="0">
              <a:latin typeface="Tahoma"/>
            </a:endParaRPr>
          </a:p>
        </p:txBody>
      </p:sp>
      <p:pic>
        <p:nvPicPr>
          <p:cNvPr id="10" name="Picture 43" descr="RM - px - lifejacke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gray">
          <a:xfrm>
            <a:off x="2994025" y="2222974"/>
            <a:ext cx="1120775" cy="1539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 descr="C:\Users\rproctor\AppData\Local\Microsoft\Windows\INetCache\IE\LJF7PULW\MC900432530[1].png"/>
          <p:cNvPicPr>
            <a:picLocks noChangeAspect="1" noChangeArrowheads="1"/>
          </p:cNvPicPr>
          <p:nvPr/>
        </p:nvPicPr>
        <p:blipFill>
          <a:blip r:embed="rId3">
            <a:duotone>
              <a:prstClr val="black"/>
              <a:srgbClr val="00CC00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085983" y="2593076"/>
            <a:ext cx="850794" cy="7996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C:\Users\rproctor\AppData\Local\Microsoft\Windows\INetCache\IE\LJF7PULW\MC900432537[1]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085983" y="4404964"/>
            <a:ext cx="868000" cy="86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747162" y="4031714"/>
            <a:ext cx="1614499" cy="16144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316613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4"/>
          <p:cNvSpPr>
            <a:spLocks noChangeArrowheads="1"/>
          </p:cNvSpPr>
          <p:nvPr/>
        </p:nvSpPr>
        <p:spPr bwMode="gray">
          <a:xfrm>
            <a:off x="611188" y="1260740"/>
            <a:ext cx="8208962" cy="4608512"/>
          </a:xfrm>
          <a:prstGeom prst="rect">
            <a:avLst/>
          </a:prstGeom>
          <a:solidFill>
            <a:schemeClr val="bg2"/>
          </a:solidFill>
          <a:ln>
            <a:noFill/>
          </a:ln>
          <a:extLst>
            <a:ext uri="{91240B29-F687-4F45-9708-019B960494DF}">
              <a14:hiddenLine xmlns:a14="http://schemas.microsoft.com/office/drawing/2010/main" w="1905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/>
          <a:lstStyle>
            <a:lvl1pPr eaLnBrk="0" hangingPunct="0">
              <a:defRPr b="1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endParaRPr lang="en-GB" b="0"/>
          </a:p>
        </p:txBody>
      </p:sp>
      <p:graphicFrame>
        <p:nvGraphicFramePr>
          <p:cNvPr id="6" name="Group 5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962357804"/>
              </p:ext>
            </p:extLst>
          </p:nvPr>
        </p:nvGraphicFramePr>
        <p:xfrm>
          <a:off x="774700" y="1397560"/>
          <a:ext cx="7912100" cy="4318000"/>
        </p:xfrm>
        <a:graphic>
          <a:graphicData uri="http://schemas.openxmlformats.org/drawingml/2006/table">
            <a:tbl>
              <a:tblPr/>
              <a:tblGrid>
                <a:gridCol w="1862138"/>
                <a:gridCol w="1862137"/>
                <a:gridCol w="2093913"/>
                <a:gridCol w="2093912"/>
              </a:tblGrid>
              <a:tr h="6413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30000"/>
                        </a:spcAft>
                        <a:buClrTx/>
                        <a:buSzPct val="70000"/>
                        <a:buFontTx/>
                        <a:buNone/>
                        <a:tabLst/>
                      </a:pPr>
                      <a:r>
                        <a:rPr kumimoji="0" lang="en-GB" sz="1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</a:rPr>
                        <a:t>Type</a:t>
                      </a:r>
                    </a:p>
                  </a:txBody>
                  <a:tcPr marL="108000" marR="108000" marT="0" marB="0" anchor="ctr" horzOverflow="overflow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98C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30000"/>
                        </a:spcAft>
                        <a:buClrTx/>
                        <a:buSzPct val="70000"/>
                        <a:buFontTx/>
                        <a:buNone/>
                        <a:tabLst/>
                      </a:pPr>
                      <a:r>
                        <a:rPr kumimoji="0" lang="en-GB" sz="1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</a:rPr>
                        <a:t>Image</a:t>
                      </a:r>
                    </a:p>
                  </a:txBody>
                  <a:tcPr marL="108000" marR="108000" marT="0" marB="0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98C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30000"/>
                        </a:spcAft>
                        <a:buClrTx/>
                        <a:buSzPct val="70000"/>
                        <a:buFontTx/>
                        <a:buNone/>
                        <a:tabLst/>
                      </a:pPr>
                      <a:r>
                        <a:rPr kumimoji="0" lang="en-GB" sz="1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</a:rPr>
                        <a:t>Recommended</a:t>
                      </a:r>
                    </a:p>
                  </a:txBody>
                  <a:tcPr marL="108000" marR="108000" marT="0" marB="0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98C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30000"/>
                        </a:spcAft>
                        <a:buClrTx/>
                        <a:buSzPct val="70000"/>
                        <a:buFontTx/>
                        <a:buNone/>
                        <a:tabLst/>
                      </a:pPr>
                      <a:r>
                        <a:rPr kumimoji="0" lang="en-GB" sz="1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</a:rPr>
                        <a:t>Comments</a:t>
                      </a:r>
                    </a:p>
                  </a:txBody>
                  <a:tcPr marL="108000" marR="108000" marT="0" marB="0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98C3"/>
                    </a:solidFill>
                  </a:tcPr>
                </a:tc>
              </a:tr>
              <a:tr h="1838325">
                <a:tc>
                  <a:txBody>
                    <a:bodyPr/>
                    <a:lstStyle/>
                    <a:p>
                      <a:pPr marL="0" marR="0" lvl="0" indent="0" algn="ctr" defTabSz="820738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30000"/>
                        </a:spcAft>
                        <a:buClrTx/>
                        <a:buSzPct val="70000"/>
                        <a:buFontTx/>
                        <a:buNone/>
                        <a:tabLst/>
                        <a:defRPr/>
                      </a:pPr>
                      <a:r>
                        <a:rPr lang="en-GB" sz="1400" b="0" kern="1200" dirty="0" smtClean="0">
                          <a:solidFill>
                            <a:schemeClr val="accent4"/>
                          </a:solidFill>
                          <a:latin typeface="Tahoma"/>
                          <a:ea typeface="+mn-ea"/>
                          <a:cs typeface="+mn-cs"/>
                        </a:rPr>
                        <a:t>Working</a:t>
                      </a:r>
                      <a:r>
                        <a:rPr lang="en-GB" sz="1400" b="0" kern="1200" baseline="0" dirty="0" smtClean="0">
                          <a:solidFill>
                            <a:schemeClr val="accent4"/>
                          </a:solidFill>
                          <a:latin typeface="Tahoma"/>
                          <a:ea typeface="+mn-ea"/>
                          <a:cs typeface="+mn-cs"/>
                        </a:rPr>
                        <a:t> at Height Helmet</a:t>
                      </a:r>
                      <a:endParaRPr lang="en-GB" sz="1400" b="0" kern="1200" dirty="0" smtClean="0">
                        <a:solidFill>
                          <a:schemeClr val="accent4"/>
                        </a:solidFill>
                        <a:latin typeface="Tahoma"/>
                        <a:ea typeface="+mn-ea"/>
                        <a:cs typeface="+mn-cs"/>
                      </a:endParaRPr>
                    </a:p>
                  </a:txBody>
                  <a:tcPr marL="108000" marR="108000" marT="0" marB="0" anchor="ctr" horzOverflow="overflow">
                    <a:lnL>
                      <a:noFill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F1F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30000"/>
                        </a:spcAft>
                        <a:buClrTx/>
                        <a:buSzPct val="70000"/>
                        <a:buFontTx/>
                        <a:buNone/>
                        <a:tabLst/>
                      </a:pPr>
                      <a:endParaRPr kumimoji="0" lang="en-GB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108000" marR="108000" marT="0" marB="0" anchor="ctr" horzOverflow="overflow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F1F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820738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30000"/>
                        </a:spcAft>
                        <a:buClrTx/>
                        <a:buSzPct val="70000"/>
                        <a:buFontTx/>
                        <a:buNone/>
                        <a:tabLst/>
                      </a:pPr>
                      <a:endParaRPr lang="en-GB" sz="1400" b="0" kern="1200" dirty="0" smtClean="0">
                        <a:solidFill>
                          <a:schemeClr val="accent4"/>
                        </a:solidFill>
                        <a:latin typeface="Tahoma"/>
                        <a:ea typeface="+mn-ea"/>
                        <a:cs typeface="+mn-cs"/>
                      </a:endParaRPr>
                    </a:p>
                  </a:txBody>
                  <a:tcPr marL="108000" marR="108000" marT="0" marB="0" anchor="ctr" horzOverflow="overflow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F1F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820738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30000"/>
                        </a:spcAft>
                        <a:buClrTx/>
                        <a:buSzPct val="70000"/>
                        <a:buFontTx/>
                        <a:buNone/>
                        <a:tabLst/>
                        <a:defRPr/>
                      </a:pPr>
                      <a:r>
                        <a:rPr lang="en-GB" sz="1400" b="0" kern="1200" baseline="0" dirty="0" smtClean="0">
                          <a:solidFill>
                            <a:schemeClr val="accent4"/>
                          </a:solidFill>
                          <a:latin typeface="Tahoma"/>
                          <a:ea typeface="+mn-ea"/>
                          <a:cs typeface="+mn-cs"/>
                        </a:rPr>
                        <a:t>Chin strap for secure fit</a:t>
                      </a:r>
                    </a:p>
                    <a:p>
                      <a:pPr marL="0" marR="0" lvl="0" indent="0" algn="ctr" defTabSz="820738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30000"/>
                        </a:spcAft>
                        <a:buClrTx/>
                        <a:buSzPct val="70000"/>
                        <a:buFontTx/>
                        <a:buNone/>
                        <a:tabLst/>
                        <a:defRPr/>
                      </a:pPr>
                      <a:endParaRPr lang="en-GB" sz="1400" b="0" kern="1200" baseline="0" dirty="0" smtClean="0">
                        <a:solidFill>
                          <a:schemeClr val="accent4"/>
                        </a:solidFill>
                        <a:latin typeface="Tahoma"/>
                        <a:ea typeface="+mn-ea"/>
                        <a:cs typeface="+mn-cs"/>
                      </a:endParaRPr>
                    </a:p>
                    <a:p>
                      <a:pPr marL="0" marR="0" lvl="0" indent="0" algn="ctr" defTabSz="820738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30000"/>
                        </a:spcAft>
                        <a:buClrTx/>
                        <a:buSzPct val="70000"/>
                        <a:buFontTx/>
                        <a:buNone/>
                        <a:tabLst/>
                        <a:defRPr/>
                      </a:pPr>
                      <a:r>
                        <a:rPr lang="en-GB" sz="1400" b="0" kern="1200" baseline="0" dirty="0" smtClean="0">
                          <a:solidFill>
                            <a:schemeClr val="accent4"/>
                          </a:solidFill>
                          <a:latin typeface="Tahoma"/>
                          <a:ea typeface="+mn-ea"/>
                          <a:cs typeface="+mn-cs"/>
                        </a:rPr>
                        <a:t>Back of helmet should not interfere with seat</a:t>
                      </a:r>
                      <a:endParaRPr lang="en-GB" sz="1400" b="0" kern="1200" dirty="0" smtClean="0">
                        <a:solidFill>
                          <a:schemeClr val="accent4"/>
                        </a:solidFill>
                        <a:latin typeface="Tahoma"/>
                        <a:ea typeface="+mn-ea"/>
                        <a:cs typeface="+mn-cs"/>
                      </a:endParaRPr>
                    </a:p>
                    <a:p>
                      <a:pPr marL="0" marR="0" lvl="0" indent="0" algn="ctr" defTabSz="820738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30000"/>
                        </a:spcAft>
                        <a:buClrTx/>
                        <a:buSzPct val="70000"/>
                        <a:buFontTx/>
                        <a:buNone/>
                        <a:tabLst/>
                      </a:pPr>
                      <a:endParaRPr lang="en-GB" sz="1400" b="0" kern="1200" dirty="0" smtClean="0">
                        <a:solidFill>
                          <a:schemeClr val="accent4"/>
                        </a:solidFill>
                        <a:latin typeface="Tahoma"/>
                        <a:ea typeface="+mn-ea"/>
                        <a:cs typeface="+mn-cs"/>
                      </a:endParaRPr>
                    </a:p>
                  </a:txBody>
                  <a:tcPr marL="108000" marR="108000" marT="0" marB="0" anchor="ctr" horzOverflow="overflow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F1F6"/>
                    </a:solidFill>
                  </a:tcPr>
                </a:tc>
              </a:tr>
              <a:tr h="1838325">
                <a:tc>
                  <a:txBody>
                    <a:bodyPr/>
                    <a:lstStyle/>
                    <a:p>
                      <a:pPr marL="0" marR="0" lvl="0" indent="0" algn="ctr" defTabSz="820738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30000"/>
                        </a:spcAft>
                        <a:buClrTx/>
                        <a:buSzPct val="70000"/>
                        <a:buFontTx/>
                        <a:buNone/>
                        <a:tabLst/>
                      </a:pPr>
                      <a:r>
                        <a:rPr lang="en-GB" sz="1400" b="0" kern="1200" dirty="0" smtClean="0">
                          <a:solidFill>
                            <a:schemeClr val="accent4"/>
                          </a:solidFill>
                          <a:latin typeface="Tahoma"/>
                          <a:ea typeface="+mn-ea"/>
                          <a:cs typeface="+mn-cs"/>
                        </a:rPr>
                        <a:t>Hard Hat</a:t>
                      </a:r>
                    </a:p>
                  </a:txBody>
                  <a:tcPr marL="108000" marR="108000" marT="0" marB="0" anchor="ctr" horzOverflow="overflow">
                    <a:lnL>
                      <a:noFill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30000"/>
                        </a:spcAft>
                        <a:buClrTx/>
                        <a:buSzPct val="70000"/>
                        <a:buFontTx/>
                        <a:buNone/>
                        <a:tabLst/>
                      </a:pPr>
                      <a:endParaRPr kumimoji="0" lang="en-GB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108000" marR="108000" marT="0" marB="0" anchor="ctr" horzOverflow="overflow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820738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30000"/>
                        </a:spcAft>
                        <a:buClrTx/>
                        <a:buSzPct val="70000"/>
                        <a:buFontTx/>
                        <a:buNone/>
                        <a:tabLst/>
                      </a:pPr>
                      <a:endParaRPr lang="en-GB" sz="1400" b="0" kern="1200" dirty="0" smtClean="0">
                        <a:solidFill>
                          <a:schemeClr val="accent4"/>
                        </a:solidFill>
                        <a:latin typeface="Tahoma"/>
                        <a:ea typeface="+mn-ea"/>
                        <a:cs typeface="+mn-cs"/>
                      </a:endParaRPr>
                    </a:p>
                  </a:txBody>
                  <a:tcPr marL="108000" marR="108000" marT="0" marB="0" anchor="ctr" horzOverflow="overflow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820738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30000"/>
                        </a:spcAft>
                        <a:buClrTx/>
                        <a:buSzPct val="70000"/>
                        <a:buFontTx/>
                        <a:buNone/>
                        <a:tabLst/>
                      </a:pPr>
                      <a:r>
                        <a:rPr lang="en-GB" sz="1400" b="0" kern="1200" dirty="0" smtClean="0">
                          <a:solidFill>
                            <a:schemeClr val="accent4"/>
                          </a:solidFill>
                          <a:latin typeface="Tahoma"/>
                          <a:ea typeface="+mn-ea"/>
                          <a:cs typeface="+mn-cs"/>
                        </a:rPr>
                        <a:t>Insecure fit</a:t>
                      </a:r>
                    </a:p>
                    <a:p>
                      <a:pPr marL="0" marR="0" lvl="0" indent="0" algn="ctr" defTabSz="820738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30000"/>
                        </a:spcAft>
                        <a:buClrTx/>
                        <a:buSzPct val="70000"/>
                        <a:buFontTx/>
                        <a:buNone/>
                        <a:tabLst/>
                      </a:pPr>
                      <a:endParaRPr lang="en-GB" sz="1400" b="0" kern="1200" dirty="0" smtClean="0">
                        <a:solidFill>
                          <a:schemeClr val="accent4"/>
                        </a:solidFill>
                        <a:latin typeface="Tahoma"/>
                        <a:ea typeface="+mn-ea"/>
                        <a:cs typeface="+mn-cs"/>
                      </a:endParaRPr>
                    </a:p>
                    <a:p>
                      <a:pPr marL="0" marR="0" lvl="0" indent="0" algn="ctr" defTabSz="820738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30000"/>
                        </a:spcAft>
                        <a:buClrTx/>
                        <a:buSzPct val="70000"/>
                        <a:buFontTx/>
                        <a:buNone/>
                        <a:tabLst/>
                      </a:pPr>
                      <a:r>
                        <a:rPr lang="en-GB" sz="1400" b="0" kern="1200" dirty="0" smtClean="0">
                          <a:solidFill>
                            <a:schemeClr val="accent4"/>
                          </a:solidFill>
                          <a:latin typeface="Tahoma"/>
                          <a:ea typeface="+mn-ea"/>
                          <a:cs typeface="+mn-cs"/>
                        </a:rPr>
                        <a:t>Can interfere with seat</a:t>
                      </a:r>
                    </a:p>
                  </a:txBody>
                  <a:tcPr marL="108000" marR="108000" marT="0" marB="0" anchor="ctr" horzOverflow="overflow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9" name="Title 1"/>
          <p:cNvSpPr txBox="1">
            <a:spLocks/>
          </p:cNvSpPr>
          <p:nvPr/>
        </p:nvSpPr>
        <p:spPr>
          <a:xfrm>
            <a:off x="402878" y="260590"/>
            <a:ext cx="6997700" cy="755650"/>
          </a:xfrm>
          <a:prstGeom prst="rect">
            <a:avLst/>
          </a:prstGeom>
        </p:spPr>
        <p:txBody>
          <a:bodyPr/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GB" dirty="0" smtClean="0">
                <a:latin typeface="Tahoma"/>
              </a:rPr>
              <a:t>Head Protection</a:t>
            </a:r>
            <a:endParaRPr lang="en-GB" dirty="0">
              <a:latin typeface="Tahoma"/>
            </a:endParaRPr>
          </a:p>
        </p:txBody>
      </p:sp>
      <p:pic>
        <p:nvPicPr>
          <p:cNvPr id="1027" name="Picture 3" descr="C:\Users\rproctor\AppData\Local\Microsoft\Windows\INetCache\IE\LJF7PULW\MC900432530[1].png"/>
          <p:cNvPicPr>
            <a:picLocks noChangeAspect="1" noChangeArrowheads="1"/>
          </p:cNvPicPr>
          <p:nvPr/>
        </p:nvPicPr>
        <p:blipFill>
          <a:blip r:embed="rId2">
            <a:duotone>
              <a:prstClr val="black"/>
              <a:srgbClr val="00CC00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085983" y="2593076"/>
            <a:ext cx="850794" cy="7996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C:\Users\rproctor\AppData\Local\Microsoft\Windows\INetCache\IE\LJF7PULW\MC900432537[1]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085983" y="4404964"/>
            <a:ext cx="868000" cy="86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4000" b="94000" l="7643" r="98726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894614" y="2126713"/>
            <a:ext cx="1319594" cy="16810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894614" y="4323522"/>
            <a:ext cx="1549374" cy="10308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487935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28"/>
          </p:nvPr>
        </p:nvSpPr>
        <p:spPr>
          <a:xfrm>
            <a:off x="436498" y="333375"/>
            <a:ext cx="7771989" cy="1420813"/>
          </a:xfrm>
        </p:spPr>
        <p:txBody>
          <a:bodyPr/>
          <a:lstStyle/>
          <a:p>
            <a:r>
              <a:rPr lang="en-US" cap="none" dirty="0" smtClean="0"/>
              <a:t>Before Transfer</a:t>
            </a:r>
            <a:endParaRPr lang="en-GB" cap="none" dirty="0"/>
          </a:p>
        </p:txBody>
      </p:sp>
      <p:pic>
        <p:nvPicPr>
          <p:cNvPr id="7" name="Picture 17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gray">
          <a:xfrm>
            <a:off x="5363369" y="3912079"/>
            <a:ext cx="3168650" cy="2376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ectangle 13"/>
          <p:cNvSpPr>
            <a:spLocks noChangeArrowheads="1"/>
          </p:cNvSpPr>
          <p:nvPr/>
        </p:nvSpPr>
        <p:spPr bwMode="gray">
          <a:xfrm>
            <a:off x="5219700" y="620713"/>
            <a:ext cx="3455988" cy="2376487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9050" algn="ctr">
                <a:solidFill>
                  <a:schemeClr val="bg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 anchor="ctr"/>
          <a:lstStyle>
            <a:lvl1pPr eaLnBrk="0" hangingPunct="0">
              <a:defRPr b="1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endParaRPr lang="en-GB"/>
          </a:p>
        </p:txBody>
      </p:sp>
      <p:sp>
        <p:nvSpPr>
          <p:cNvPr id="11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326783" y="1703097"/>
            <a:ext cx="5506562" cy="2559928"/>
          </a:xfrm>
        </p:spPr>
        <p:txBody>
          <a:bodyPr/>
          <a:lstStyle/>
          <a:p>
            <a:pPr>
              <a:lnSpc>
                <a:spcPct val="200000"/>
              </a:lnSpc>
            </a:pPr>
            <a:r>
              <a:rPr lang="en-GB" sz="1800" dirty="0" smtClean="0"/>
              <a:t>Watch the User Briefing video</a:t>
            </a:r>
            <a:endParaRPr lang="en-GB" sz="1800" dirty="0"/>
          </a:p>
          <a:p>
            <a:pPr>
              <a:lnSpc>
                <a:spcPct val="200000"/>
              </a:lnSpc>
            </a:pPr>
            <a:r>
              <a:rPr lang="en-GB" sz="1800" dirty="0" smtClean="0"/>
              <a:t>Check your life jacket is fitted correctly</a:t>
            </a:r>
          </a:p>
          <a:p>
            <a:pPr>
              <a:lnSpc>
                <a:spcPct val="200000"/>
              </a:lnSpc>
            </a:pPr>
            <a:r>
              <a:rPr lang="en-GB" sz="1800" dirty="0" smtClean="0"/>
              <a:t>Deck crew will then assign you to a specific seat</a:t>
            </a:r>
            <a:endParaRPr lang="en-GB" sz="1800" dirty="0"/>
          </a:p>
          <a:p>
            <a:pPr>
              <a:lnSpc>
                <a:spcPct val="200000"/>
              </a:lnSpc>
            </a:pPr>
            <a:r>
              <a:rPr lang="en-GB" sz="1800" dirty="0" smtClean="0"/>
              <a:t>Await entry instructions</a:t>
            </a:r>
            <a:endParaRPr lang="en-GB" sz="1800" dirty="0"/>
          </a:p>
          <a:p>
            <a:pPr marL="0" indent="0">
              <a:buNone/>
            </a:pPr>
            <a:endParaRPr lang="en-GB" dirty="0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72960" y="681243"/>
            <a:ext cx="2351054" cy="23018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60033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445239" y="1364733"/>
            <a:ext cx="5136051" cy="3359202"/>
          </a:xfrm>
        </p:spPr>
        <p:txBody>
          <a:bodyPr/>
          <a:lstStyle/>
          <a:p>
            <a:pPr lvl="0">
              <a:lnSpc>
                <a:spcPct val="200000"/>
              </a:lnSpc>
            </a:pPr>
            <a:r>
              <a:rPr lang="en-GB" sz="1800" dirty="0" smtClean="0"/>
              <a:t>Enter </a:t>
            </a:r>
            <a:r>
              <a:rPr lang="en-GB" sz="1800" dirty="0"/>
              <a:t>carrier and take the seat </a:t>
            </a:r>
            <a:r>
              <a:rPr lang="en-GB" sz="1800" dirty="0" smtClean="0"/>
              <a:t>in front of you</a:t>
            </a:r>
            <a:endParaRPr lang="en-GB" sz="1800" dirty="0"/>
          </a:p>
          <a:p>
            <a:pPr lvl="0">
              <a:lnSpc>
                <a:spcPct val="200000"/>
              </a:lnSpc>
            </a:pPr>
            <a:r>
              <a:rPr lang="en-GB" sz="1800" dirty="0"/>
              <a:t>Fasten </a:t>
            </a:r>
            <a:r>
              <a:rPr lang="en-GB" sz="1800" dirty="0" smtClean="0"/>
              <a:t>seat harness</a:t>
            </a:r>
          </a:p>
          <a:p>
            <a:pPr lvl="0">
              <a:lnSpc>
                <a:spcPct val="200000"/>
              </a:lnSpc>
            </a:pPr>
            <a:r>
              <a:rPr lang="en-GB" sz="1800" dirty="0"/>
              <a:t>Keep hands and feet inside the carrier</a:t>
            </a:r>
          </a:p>
          <a:p>
            <a:pPr lvl="0">
              <a:lnSpc>
                <a:spcPct val="200000"/>
              </a:lnSpc>
            </a:pPr>
            <a:r>
              <a:rPr lang="en-GB" sz="1800" dirty="0"/>
              <a:t>Hold the grab </a:t>
            </a:r>
            <a:r>
              <a:rPr lang="en-GB" sz="1800" dirty="0" smtClean="0"/>
              <a:t>handles</a:t>
            </a:r>
          </a:p>
          <a:p>
            <a:pPr lvl="0">
              <a:lnSpc>
                <a:spcPct val="200000"/>
              </a:lnSpc>
            </a:pPr>
            <a:r>
              <a:rPr lang="en-GB" sz="1800" dirty="0" smtClean="0"/>
              <a:t>Place </a:t>
            </a:r>
            <a:r>
              <a:rPr lang="en-GB" sz="1800" dirty="0"/>
              <a:t>feet </a:t>
            </a:r>
            <a:r>
              <a:rPr lang="en-GB" sz="1800" dirty="0" smtClean="0"/>
              <a:t>flat on flooring</a:t>
            </a:r>
            <a:r>
              <a:rPr lang="en-GB" sz="1800" dirty="0"/>
              <a:t/>
            </a:r>
            <a:br>
              <a:rPr lang="en-GB" sz="1800" dirty="0"/>
            </a:br>
            <a:endParaRPr lang="en-GB" dirty="0"/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684213" y="476250"/>
            <a:ext cx="6997700" cy="755650"/>
          </a:xfrm>
        </p:spPr>
        <p:txBody>
          <a:bodyPr/>
          <a:lstStyle/>
          <a:p>
            <a:r>
              <a:rPr lang="en-GB" dirty="0" smtClean="0">
                <a:solidFill>
                  <a:schemeClr val="tx1"/>
                </a:solidFill>
              </a:rPr>
              <a:t>Entry</a:t>
            </a:r>
            <a:endParaRPr lang="en-GB" dirty="0">
              <a:solidFill>
                <a:schemeClr val="tx1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155428" y="2179178"/>
            <a:ext cx="3114927" cy="27723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24356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ChangeArrowheads="1"/>
          </p:cNvSpPr>
          <p:nvPr/>
        </p:nvSpPr>
        <p:spPr bwMode="gray">
          <a:xfrm>
            <a:off x="325438" y="1123950"/>
            <a:ext cx="8496300" cy="4895850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9050" algn="ctr">
                <a:solidFill>
                  <a:schemeClr val="bg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 anchor="ctr"/>
          <a:lstStyle>
            <a:lvl1pPr eaLnBrk="0" hangingPunct="0">
              <a:defRPr b="1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endParaRPr lang="en-GB"/>
          </a:p>
        </p:txBody>
      </p:sp>
      <p:sp>
        <p:nvSpPr>
          <p:cNvPr id="14339" name="Rectangle 4"/>
          <p:cNvSpPr>
            <a:spLocks noGrp="1" noChangeArrowheads="1"/>
          </p:cNvSpPr>
          <p:nvPr>
            <p:ph type="title" idx="4294967295"/>
          </p:nvPr>
        </p:nvSpPr>
        <p:spPr bwMode="gray">
          <a:xfrm>
            <a:off x="611188" y="274638"/>
            <a:ext cx="8075612" cy="993775"/>
          </a:xfrm>
          <a:prstGeom prst="rect">
            <a:avLst/>
          </a:prstGeom>
        </p:spPr>
        <p:txBody>
          <a:bodyPr/>
          <a:lstStyle/>
          <a:p>
            <a:pPr algn="l" eaLnBrk="1" hangingPunct="1"/>
            <a:r>
              <a:rPr lang="en-GB" sz="4000" dirty="0" smtClean="0">
                <a:solidFill>
                  <a:srgbClr val="0098C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Fastening Lap Strap</a:t>
            </a:r>
            <a:r>
              <a:rPr lang="en-GB" dirty="0" smtClean="0"/>
              <a:t/>
            </a:r>
            <a:br>
              <a:rPr lang="en-GB" dirty="0" smtClean="0"/>
            </a:br>
            <a:endParaRPr lang="en-US" dirty="0" smtClean="0"/>
          </a:p>
        </p:txBody>
      </p:sp>
      <p:sp>
        <p:nvSpPr>
          <p:cNvPr id="14340" name="Text Box 7"/>
          <p:cNvSpPr txBox="1">
            <a:spLocks noChangeArrowheads="1"/>
          </p:cNvSpPr>
          <p:nvPr/>
        </p:nvSpPr>
        <p:spPr bwMode="gray">
          <a:xfrm>
            <a:off x="469901" y="1268413"/>
            <a:ext cx="1368425" cy="2232025"/>
          </a:xfrm>
          <a:prstGeom prst="rect">
            <a:avLst/>
          </a:prstGeom>
          <a:solidFill>
            <a:srgbClr val="0098C3"/>
          </a:solidFill>
          <a:ln>
            <a:noFill/>
          </a:ln>
          <a:effectLst/>
        </p:spPr>
        <p:txBody>
          <a:bodyPr lIns="0" tIns="0" rIns="0" bIns="0" anchor="ctr"/>
          <a:lstStyle>
            <a:lvl1pPr defTabSz="820738" eaLnBrk="0" hangingPunct="0">
              <a:defRPr b="1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820738" eaLnBrk="0" hangingPunct="0">
              <a:defRPr b="1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820738" eaLnBrk="0" hangingPunct="0">
              <a:defRPr b="1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820738" eaLnBrk="0" hangingPunct="0">
              <a:defRPr b="1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820738" eaLnBrk="0" hangingPunct="0">
              <a:defRPr b="1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820738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820738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820738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820738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85000"/>
              </a:lnSpc>
            </a:pPr>
            <a:endParaRPr lang="en-GB" sz="1600" dirty="0">
              <a:solidFill>
                <a:schemeClr val="bg1"/>
              </a:solidFill>
              <a:cs typeface="Arial" panose="020B0604020202020204" pitchFamily="34" charset="0"/>
            </a:endParaRPr>
          </a:p>
          <a:p>
            <a:pPr algn="ctr" eaLnBrk="1" hangingPunct="1">
              <a:lnSpc>
                <a:spcPct val="85000"/>
              </a:lnSpc>
            </a:pPr>
            <a:endParaRPr lang="en-GB" sz="1600" dirty="0">
              <a:solidFill>
                <a:schemeClr val="bg1"/>
              </a:solidFill>
              <a:cs typeface="Arial" panose="020B0604020202020204" pitchFamily="34" charset="0"/>
            </a:endParaRPr>
          </a:p>
          <a:p>
            <a:pPr algn="ctr" eaLnBrk="1" hangingPunct="1">
              <a:lnSpc>
                <a:spcPct val="85000"/>
              </a:lnSpc>
            </a:pPr>
            <a:endParaRPr lang="en-GB" sz="1600" dirty="0">
              <a:solidFill>
                <a:schemeClr val="bg1"/>
              </a:solidFill>
              <a:cs typeface="Arial" panose="020B0604020202020204" pitchFamily="34" charset="0"/>
            </a:endParaRPr>
          </a:p>
          <a:p>
            <a:pPr algn="ctr" eaLnBrk="1" hangingPunct="1">
              <a:lnSpc>
                <a:spcPct val="85000"/>
              </a:lnSpc>
            </a:pPr>
            <a:r>
              <a:rPr lang="en-GB" sz="1600" dirty="0">
                <a:solidFill>
                  <a:schemeClr val="bg1"/>
                </a:solidFill>
                <a:cs typeface="Arial" panose="020B0604020202020204" pitchFamily="34" charset="0"/>
              </a:rPr>
              <a:t>Lap Straps </a:t>
            </a:r>
            <a:br>
              <a:rPr lang="en-GB" sz="1600" dirty="0">
                <a:solidFill>
                  <a:schemeClr val="bg1"/>
                </a:solidFill>
                <a:cs typeface="Arial" panose="020B0604020202020204" pitchFamily="34" charset="0"/>
              </a:rPr>
            </a:br>
            <a:r>
              <a:rPr lang="en-GB" sz="1600" dirty="0">
                <a:solidFill>
                  <a:schemeClr val="bg1"/>
                </a:solidFill>
                <a:cs typeface="Arial" panose="020B0604020202020204" pitchFamily="34" charset="0"/>
              </a:rPr>
              <a:t>will have </a:t>
            </a:r>
            <a:br>
              <a:rPr lang="en-GB" sz="1600" dirty="0">
                <a:solidFill>
                  <a:schemeClr val="bg1"/>
                </a:solidFill>
                <a:cs typeface="Arial" panose="020B0604020202020204" pitchFamily="34" charset="0"/>
              </a:rPr>
            </a:br>
            <a:r>
              <a:rPr lang="en-GB" sz="1600" dirty="0">
                <a:solidFill>
                  <a:schemeClr val="bg1"/>
                </a:solidFill>
                <a:cs typeface="Arial" panose="020B0604020202020204" pitchFamily="34" charset="0"/>
              </a:rPr>
              <a:t>been prepared by the deck crew</a:t>
            </a:r>
          </a:p>
        </p:txBody>
      </p:sp>
      <p:grpSp>
        <p:nvGrpSpPr>
          <p:cNvPr id="14341" name="Group 10"/>
          <p:cNvGrpSpPr>
            <a:grpSpLocks/>
          </p:cNvGrpSpPr>
          <p:nvPr/>
        </p:nvGrpSpPr>
        <p:grpSpPr bwMode="auto">
          <a:xfrm>
            <a:off x="974726" y="1558925"/>
            <a:ext cx="358775" cy="358775"/>
            <a:chOff x="408" y="1140"/>
            <a:chExt cx="226" cy="226"/>
          </a:xfrm>
        </p:grpSpPr>
        <p:sp>
          <p:nvSpPr>
            <p:cNvPr id="14367" name="Oval 11"/>
            <p:cNvSpPr>
              <a:spLocks noChangeArrowheads="1"/>
            </p:cNvSpPr>
            <p:nvPr/>
          </p:nvSpPr>
          <p:spPr bwMode="gray">
            <a:xfrm>
              <a:off x="408" y="1140"/>
              <a:ext cx="226" cy="226"/>
            </a:xfrm>
            <a:prstGeom prst="ellipse">
              <a:avLst/>
            </a:prstGeom>
            <a:solidFill>
              <a:srgbClr val="ABB620"/>
            </a:solidFill>
            <a:ln w="57150" algn="ctr">
              <a:solidFill>
                <a:schemeClr val="bg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 anchor="ctr"/>
            <a:lstStyle>
              <a:lvl1pPr eaLnBrk="0" hangingPunct="0">
                <a:defRPr b="1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/>
              <a:endParaRPr lang="en-GB"/>
            </a:p>
          </p:txBody>
        </p:sp>
        <p:sp>
          <p:nvSpPr>
            <p:cNvPr id="14368" name="Text Box 12"/>
            <p:cNvSpPr txBox="1">
              <a:spLocks noChangeArrowheads="1"/>
            </p:cNvSpPr>
            <p:nvPr/>
          </p:nvSpPr>
          <p:spPr bwMode="gray">
            <a:xfrm>
              <a:off x="484" y="1160"/>
              <a:ext cx="73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2"/>
                  </a:solidFill>
                </a14:hiddenFill>
              </a:ext>
              <a:ext uri="{91240B29-F687-4F45-9708-019B960494DF}">
                <a14:hiddenLine xmlns:a14="http://schemas.microsoft.com/office/drawing/2010/main" w="19050" algn="ctr">
                  <a:solidFill>
                    <a:schemeClr val="bg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b="1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/>
              <a:r>
                <a:rPr lang="en-US">
                  <a:solidFill>
                    <a:schemeClr val="bg1"/>
                  </a:solidFill>
                </a:rPr>
                <a:t>1</a:t>
              </a:r>
            </a:p>
          </p:txBody>
        </p:sp>
      </p:grpSp>
      <p:pic>
        <p:nvPicPr>
          <p:cNvPr id="14342" name="Picture 7" descr="Jan 2009-Toro Demo Photos (aberdeen) (28)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gray">
          <a:xfrm>
            <a:off x="1836738" y="1268413"/>
            <a:ext cx="2665413" cy="2232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3" name="Picture 8" descr="RT4 (26).JP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gray">
          <a:xfrm>
            <a:off x="5653088" y="1268413"/>
            <a:ext cx="3024188" cy="2232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44" name="Text Box 7"/>
          <p:cNvSpPr txBox="1">
            <a:spLocks noChangeArrowheads="1"/>
          </p:cNvSpPr>
          <p:nvPr/>
        </p:nvSpPr>
        <p:spPr bwMode="gray">
          <a:xfrm>
            <a:off x="4645026" y="1268413"/>
            <a:ext cx="1368425" cy="2232025"/>
          </a:xfrm>
          <a:prstGeom prst="rect">
            <a:avLst/>
          </a:prstGeom>
          <a:solidFill>
            <a:srgbClr val="0098C3"/>
          </a:solidFill>
          <a:ln>
            <a:noFill/>
          </a:ln>
          <a:effectLst/>
        </p:spPr>
        <p:txBody>
          <a:bodyPr lIns="0" tIns="0" rIns="0" bIns="0" anchor="ctr"/>
          <a:lstStyle>
            <a:lvl1pPr defTabSz="820738" eaLnBrk="0" hangingPunct="0">
              <a:defRPr b="1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820738" eaLnBrk="0" hangingPunct="0">
              <a:defRPr b="1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820738" eaLnBrk="0" hangingPunct="0">
              <a:defRPr b="1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820738" eaLnBrk="0" hangingPunct="0">
              <a:defRPr b="1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820738" eaLnBrk="0" hangingPunct="0">
              <a:defRPr b="1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820738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820738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820738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820738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85000"/>
              </a:lnSpc>
            </a:pPr>
            <a:endParaRPr lang="en-GB" sz="1600" dirty="0">
              <a:solidFill>
                <a:schemeClr val="bg1"/>
              </a:solidFill>
              <a:cs typeface="Arial" panose="020B0604020202020204" pitchFamily="34" charset="0"/>
            </a:endParaRPr>
          </a:p>
          <a:p>
            <a:pPr algn="ctr" eaLnBrk="1" hangingPunct="1">
              <a:lnSpc>
                <a:spcPct val="85000"/>
              </a:lnSpc>
            </a:pPr>
            <a:endParaRPr lang="en-GB" sz="1600" dirty="0">
              <a:solidFill>
                <a:schemeClr val="bg1"/>
              </a:solidFill>
              <a:cs typeface="Arial" panose="020B0604020202020204" pitchFamily="34" charset="0"/>
            </a:endParaRPr>
          </a:p>
          <a:p>
            <a:pPr algn="ctr" eaLnBrk="1" hangingPunct="1">
              <a:lnSpc>
                <a:spcPct val="85000"/>
              </a:lnSpc>
            </a:pPr>
            <a:endParaRPr lang="en-GB" sz="1600" dirty="0">
              <a:solidFill>
                <a:schemeClr val="bg1"/>
              </a:solidFill>
              <a:cs typeface="Arial" panose="020B0604020202020204" pitchFamily="34" charset="0"/>
            </a:endParaRPr>
          </a:p>
          <a:p>
            <a:pPr algn="ctr" eaLnBrk="1" hangingPunct="1">
              <a:lnSpc>
                <a:spcPct val="85000"/>
              </a:lnSpc>
            </a:pPr>
            <a:r>
              <a:rPr lang="en-GB" sz="1600" dirty="0">
                <a:solidFill>
                  <a:schemeClr val="bg1"/>
                </a:solidFill>
                <a:cs typeface="Arial" panose="020B0604020202020204" pitchFamily="34" charset="0"/>
              </a:rPr>
              <a:t>Take the lap fastener clip and feed through </a:t>
            </a:r>
            <a:br>
              <a:rPr lang="en-GB" sz="1600" dirty="0">
                <a:solidFill>
                  <a:schemeClr val="bg1"/>
                </a:solidFill>
                <a:cs typeface="Arial" panose="020B0604020202020204" pitchFamily="34" charset="0"/>
              </a:rPr>
            </a:br>
            <a:r>
              <a:rPr lang="en-GB" sz="1600" dirty="0">
                <a:solidFill>
                  <a:schemeClr val="bg1"/>
                </a:solidFill>
                <a:cs typeface="Arial" panose="020B0604020202020204" pitchFamily="34" charset="0"/>
              </a:rPr>
              <a:t>the eye</a:t>
            </a:r>
          </a:p>
        </p:txBody>
      </p:sp>
      <p:grpSp>
        <p:nvGrpSpPr>
          <p:cNvPr id="14345" name="Group 27"/>
          <p:cNvGrpSpPr>
            <a:grpSpLocks/>
          </p:cNvGrpSpPr>
          <p:nvPr/>
        </p:nvGrpSpPr>
        <p:grpSpPr bwMode="auto">
          <a:xfrm>
            <a:off x="5149851" y="1558925"/>
            <a:ext cx="358775" cy="358775"/>
            <a:chOff x="408" y="1140"/>
            <a:chExt cx="226" cy="226"/>
          </a:xfrm>
        </p:grpSpPr>
        <p:sp>
          <p:nvSpPr>
            <p:cNvPr id="14365" name="Oval 28"/>
            <p:cNvSpPr>
              <a:spLocks noChangeArrowheads="1"/>
            </p:cNvSpPr>
            <p:nvPr/>
          </p:nvSpPr>
          <p:spPr bwMode="gray">
            <a:xfrm>
              <a:off x="408" y="1140"/>
              <a:ext cx="226" cy="226"/>
            </a:xfrm>
            <a:prstGeom prst="ellipse">
              <a:avLst/>
            </a:prstGeom>
            <a:solidFill>
              <a:srgbClr val="ABB620"/>
            </a:solidFill>
            <a:ln w="57150" algn="ctr">
              <a:solidFill>
                <a:schemeClr val="bg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 anchor="ctr"/>
            <a:lstStyle>
              <a:lvl1pPr eaLnBrk="0" hangingPunct="0">
                <a:defRPr b="1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/>
              <a:endParaRPr lang="en-GB"/>
            </a:p>
          </p:txBody>
        </p:sp>
        <p:sp>
          <p:nvSpPr>
            <p:cNvPr id="14366" name="Text Box 29"/>
            <p:cNvSpPr txBox="1">
              <a:spLocks noChangeArrowheads="1"/>
            </p:cNvSpPr>
            <p:nvPr/>
          </p:nvSpPr>
          <p:spPr bwMode="gray">
            <a:xfrm>
              <a:off x="484" y="1160"/>
              <a:ext cx="73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2"/>
                  </a:solidFill>
                </a14:hiddenFill>
              </a:ext>
              <a:ext uri="{91240B29-F687-4F45-9708-019B960494DF}">
                <a14:hiddenLine xmlns:a14="http://schemas.microsoft.com/office/drawing/2010/main" w="19050" algn="ctr">
                  <a:solidFill>
                    <a:schemeClr val="bg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b="1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/>
              <a:r>
                <a:rPr lang="en-US">
                  <a:solidFill>
                    <a:schemeClr val="bg1"/>
                  </a:solidFill>
                </a:rPr>
                <a:t>2</a:t>
              </a:r>
            </a:p>
          </p:txBody>
        </p:sp>
      </p:grpSp>
      <p:grpSp>
        <p:nvGrpSpPr>
          <p:cNvPr id="14346" name="Group 5"/>
          <p:cNvGrpSpPr>
            <a:grpSpLocks/>
          </p:cNvGrpSpPr>
          <p:nvPr/>
        </p:nvGrpSpPr>
        <p:grpSpPr bwMode="auto">
          <a:xfrm rot="2700000" flipH="1">
            <a:off x="7289801" y="2363788"/>
            <a:ext cx="360362" cy="315912"/>
            <a:chOff x="6027" y="1801"/>
            <a:chExt cx="226" cy="197"/>
          </a:xfrm>
        </p:grpSpPr>
        <p:sp>
          <p:nvSpPr>
            <p:cNvPr id="14363" name="Freeform 6"/>
            <p:cNvSpPr>
              <a:spLocks/>
            </p:cNvSpPr>
            <p:nvPr/>
          </p:nvSpPr>
          <p:spPr bwMode="gray">
            <a:xfrm>
              <a:off x="6027" y="1801"/>
              <a:ext cx="226" cy="197"/>
            </a:xfrm>
            <a:custGeom>
              <a:avLst/>
              <a:gdLst>
                <a:gd name="T0" fmla="*/ 176 w 132"/>
                <a:gd name="T1" fmla="*/ 317 h 115"/>
                <a:gd name="T2" fmla="*/ 181 w 132"/>
                <a:gd name="T3" fmla="*/ 230 h 115"/>
                <a:gd name="T4" fmla="*/ 0 w 132"/>
                <a:gd name="T5" fmla="*/ 168 h 115"/>
                <a:gd name="T6" fmla="*/ 181 w 132"/>
                <a:gd name="T7" fmla="*/ 108 h 115"/>
                <a:gd name="T8" fmla="*/ 176 w 132"/>
                <a:gd name="T9" fmla="*/ 17 h 115"/>
                <a:gd name="T10" fmla="*/ 260 w 132"/>
                <a:gd name="T11" fmla="*/ 17 h 115"/>
                <a:gd name="T12" fmla="*/ 370 w 132"/>
                <a:gd name="T13" fmla="*/ 127 h 115"/>
                <a:gd name="T14" fmla="*/ 370 w 132"/>
                <a:gd name="T15" fmla="*/ 127 h 115"/>
                <a:gd name="T16" fmla="*/ 375 w 132"/>
                <a:gd name="T17" fmla="*/ 132 h 115"/>
                <a:gd name="T18" fmla="*/ 375 w 132"/>
                <a:gd name="T19" fmla="*/ 132 h 115"/>
                <a:gd name="T20" fmla="*/ 378 w 132"/>
                <a:gd name="T21" fmla="*/ 135 h 115"/>
                <a:gd name="T22" fmla="*/ 378 w 132"/>
                <a:gd name="T23" fmla="*/ 139 h 115"/>
                <a:gd name="T24" fmla="*/ 382 w 132"/>
                <a:gd name="T25" fmla="*/ 140 h 115"/>
                <a:gd name="T26" fmla="*/ 382 w 132"/>
                <a:gd name="T27" fmla="*/ 144 h 115"/>
                <a:gd name="T28" fmla="*/ 384 w 132"/>
                <a:gd name="T29" fmla="*/ 147 h 115"/>
                <a:gd name="T30" fmla="*/ 384 w 132"/>
                <a:gd name="T31" fmla="*/ 147 h 115"/>
                <a:gd name="T32" fmla="*/ 384 w 132"/>
                <a:gd name="T33" fmla="*/ 149 h 115"/>
                <a:gd name="T34" fmla="*/ 384 w 132"/>
                <a:gd name="T35" fmla="*/ 152 h 115"/>
                <a:gd name="T36" fmla="*/ 387 w 132"/>
                <a:gd name="T37" fmla="*/ 156 h 115"/>
                <a:gd name="T38" fmla="*/ 387 w 132"/>
                <a:gd name="T39" fmla="*/ 159 h 115"/>
                <a:gd name="T40" fmla="*/ 387 w 132"/>
                <a:gd name="T41" fmla="*/ 168 h 115"/>
                <a:gd name="T42" fmla="*/ 387 w 132"/>
                <a:gd name="T43" fmla="*/ 168 h 115"/>
                <a:gd name="T44" fmla="*/ 387 w 132"/>
                <a:gd name="T45" fmla="*/ 173 h 115"/>
                <a:gd name="T46" fmla="*/ 387 w 132"/>
                <a:gd name="T47" fmla="*/ 176 h 115"/>
                <a:gd name="T48" fmla="*/ 384 w 132"/>
                <a:gd name="T49" fmla="*/ 182 h 115"/>
                <a:gd name="T50" fmla="*/ 384 w 132"/>
                <a:gd name="T51" fmla="*/ 185 h 115"/>
                <a:gd name="T52" fmla="*/ 384 w 132"/>
                <a:gd name="T53" fmla="*/ 188 h 115"/>
                <a:gd name="T54" fmla="*/ 382 w 132"/>
                <a:gd name="T55" fmla="*/ 190 h 115"/>
                <a:gd name="T56" fmla="*/ 382 w 132"/>
                <a:gd name="T57" fmla="*/ 194 h 115"/>
                <a:gd name="T58" fmla="*/ 378 w 132"/>
                <a:gd name="T59" fmla="*/ 197 h 115"/>
                <a:gd name="T60" fmla="*/ 375 w 132"/>
                <a:gd name="T61" fmla="*/ 202 h 115"/>
                <a:gd name="T62" fmla="*/ 375 w 132"/>
                <a:gd name="T63" fmla="*/ 202 h 115"/>
                <a:gd name="T64" fmla="*/ 375 w 132"/>
                <a:gd name="T65" fmla="*/ 202 h 115"/>
                <a:gd name="T66" fmla="*/ 372 w 132"/>
                <a:gd name="T67" fmla="*/ 209 h 115"/>
                <a:gd name="T68" fmla="*/ 370 w 132"/>
                <a:gd name="T69" fmla="*/ 209 h 115"/>
                <a:gd name="T70" fmla="*/ 260 w 132"/>
                <a:gd name="T71" fmla="*/ 317 h 115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132" h="115">
                  <a:moveTo>
                    <a:pt x="75" y="115"/>
                  </a:moveTo>
                  <a:cubicBezTo>
                    <a:pt x="69" y="115"/>
                    <a:pt x="64" y="112"/>
                    <a:pt x="60" y="108"/>
                  </a:cubicBezTo>
                  <a:cubicBezTo>
                    <a:pt x="52" y="100"/>
                    <a:pt x="52" y="87"/>
                    <a:pt x="60" y="79"/>
                  </a:cubicBezTo>
                  <a:cubicBezTo>
                    <a:pt x="62" y="78"/>
                    <a:pt x="62" y="78"/>
                    <a:pt x="62" y="78"/>
                  </a:cubicBezTo>
                  <a:cubicBezTo>
                    <a:pt x="20" y="78"/>
                    <a:pt x="20" y="78"/>
                    <a:pt x="20" y="78"/>
                  </a:cubicBezTo>
                  <a:cubicBezTo>
                    <a:pt x="9" y="78"/>
                    <a:pt x="0" y="68"/>
                    <a:pt x="0" y="57"/>
                  </a:cubicBezTo>
                  <a:cubicBezTo>
                    <a:pt x="0" y="46"/>
                    <a:pt x="9" y="37"/>
                    <a:pt x="20" y="37"/>
                  </a:cubicBezTo>
                  <a:cubicBezTo>
                    <a:pt x="62" y="37"/>
                    <a:pt x="62" y="37"/>
                    <a:pt x="62" y="37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52" y="27"/>
                    <a:pt x="52" y="14"/>
                    <a:pt x="60" y="6"/>
                  </a:cubicBezTo>
                  <a:cubicBezTo>
                    <a:pt x="64" y="2"/>
                    <a:pt x="69" y="0"/>
                    <a:pt x="75" y="0"/>
                  </a:cubicBezTo>
                  <a:cubicBezTo>
                    <a:pt x="80" y="0"/>
                    <a:pt x="85" y="2"/>
                    <a:pt x="89" y="6"/>
                  </a:cubicBezTo>
                  <a:cubicBezTo>
                    <a:pt x="126" y="43"/>
                    <a:pt x="126" y="43"/>
                    <a:pt x="126" y="43"/>
                  </a:cubicBezTo>
                  <a:cubicBezTo>
                    <a:pt x="126" y="43"/>
                    <a:pt x="126" y="43"/>
                    <a:pt x="126" y="43"/>
                  </a:cubicBezTo>
                  <a:cubicBezTo>
                    <a:pt x="126" y="43"/>
                    <a:pt x="126" y="43"/>
                    <a:pt x="126" y="43"/>
                  </a:cubicBezTo>
                  <a:cubicBezTo>
                    <a:pt x="126" y="43"/>
                    <a:pt x="126" y="43"/>
                    <a:pt x="126" y="43"/>
                  </a:cubicBezTo>
                  <a:cubicBezTo>
                    <a:pt x="127" y="43"/>
                    <a:pt x="127" y="44"/>
                    <a:pt x="127" y="44"/>
                  </a:cubicBezTo>
                  <a:cubicBezTo>
                    <a:pt x="127" y="44"/>
                    <a:pt x="128" y="44"/>
                    <a:pt x="128" y="45"/>
                  </a:cubicBezTo>
                  <a:cubicBezTo>
                    <a:pt x="128" y="45"/>
                    <a:pt x="128" y="45"/>
                    <a:pt x="128" y="45"/>
                  </a:cubicBezTo>
                  <a:cubicBezTo>
                    <a:pt x="128" y="45"/>
                    <a:pt x="128" y="45"/>
                    <a:pt x="128" y="45"/>
                  </a:cubicBezTo>
                  <a:cubicBezTo>
                    <a:pt x="128" y="45"/>
                    <a:pt x="128" y="45"/>
                    <a:pt x="128" y="46"/>
                  </a:cubicBezTo>
                  <a:cubicBezTo>
                    <a:pt x="129" y="46"/>
                    <a:pt x="129" y="46"/>
                    <a:pt x="129" y="46"/>
                  </a:cubicBezTo>
                  <a:cubicBezTo>
                    <a:pt x="129" y="47"/>
                    <a:pt x="129" y="47"/>
                    <a:pt x="129" y="47"/>
                  </a:cubicBezTo>
                  <a:cubicBezTo>
                    <a:pt x="129" y="47"/>
                    <a:pt x="129" y="47"/>
                    <a:pt x="129" y="47"/>
                  </a:cubicBezTo>
                  <a:cubicBezTo>
                    <a:pt x="130" y="48"/>
                    <a:pt x="130" y="48"/>
                    <a:pt x="130" y="48"/>
                  </a:cubicBezTo>
                  <a:cubicBezTo>
                    <a:pt x="130" y="48"/>
                    <a:pt x="130" y="48"/>
                    <a:pt x="130" y="48"/>
                  </a:cubicBezTo>
                  <a:cubicBezTo>
                    <a:pt x="130" y="48"/>
                    <a:pt x="130" y="48"/>
                    <a:pt x="130" y="48"/>
                  </a:cubicBezTo>
                  <a:cubicBezTo>
                    <a:pt x="130" y="49"/>
                    <a:pt x="130" y="49"/>
                    <a:pt x="130" y="49"/>
                  </a:cubicBezTo>
                  <a:cubicBezTo>
                    <a:pt x="130" y="49"/>
                    <a:pt x="130" y="49"/>
                    <a:pt x="130" y="49"/>
                  </a:cubicBezTo>
                  <a:cubicBezTo>
                    <a:pt x="130" y="49"/>
                    <a:pt x="131" y="50"/>
                    <a:pt x="131" y="50"/>
                  </a:cubicBezTo>
                  <a:cubicBezTo>
                    <a:pt x="131" y="50"/>
                    <a:pt x="131" y="50"/>
                    <a:pt x="131" y="50"/>
                  </a:cubicBezTo>
                  <a:cubicBezTo>
                    <a:pt x="131" y="50"/>
                    <a:pt x="131" y="50"/>
                    <a:pt x="131" y="50"/>
                  </a:cubicBezTo>
                  <a:cubicBezTo>
                    <a:pt x="131" y="50"/>
                    <a:pt x="131" y="50"/>
                    <a:pt x="131" y="50"/>
                  </a:cubicBezTo>
                  <a:cubicBezTo>
                    <a:pt x="131" y="51"/>
                    <a:pt x="131" y="51"/>
                    <a:pt x="131" y="51"/>
                  </a:cubicBezTo>
                  <a:cubicBezTo>
                    <a:pt x="131" y="51"/>
                    <a:pt x="131" y="52"/>
                    <a:pt x="131" y="52"/>
                  </a:cubicBezTo>
                  <a:cubicBezTo>
                    <a:pt x="131" y="52"/>
                    <a:pt x="131" y="52"/>
                    <a:pt x="131" y="52"/>
                  </a:cubicBezTo>
                  <a:cubicBezTo>
                    <a:pt x="131" y="52"/>
                    <a:pt x="131" y="52"/>
                    <a:pt x="131" y="52"/>
                  </a:cubicBezTo>
                  <a:cubicBezTo>
                    <a:pt x="131" y="52"/>
                    <a:pt x="131" y="53"/>
                    <a:pt x="132" y="53"/>
                  </a:cubicBezTo>
                  <a:cubicBezTo>
                    <a:pt x="132" y="53"/>
                    <a:pt x="132" y="54"/>
                    <a:pt x="132" y="54"/>
                  </a:cubicBezTo>
                  <a:cubicBezTo>
                    <a:pt x="132" y="54"/>
                    <a:pt x="132" y="54"/>
                    <a:pt x="132" y="54"/>
                  </a:cubicBezTo>
                  <a:cubicBezTo>
                    <a:pt x="132" y="54"/>
                    <a:pt x="132" y="55"/>
                    <a:pt x="132" y="55"/>
                  </a:cubicBezTo>
                  <a:cubicBezTo>
                    <a:pt x="132" y="56"/>
                    <a:pt x="132" y="56"/>
                    <a:pt x="132" y="57"/>
                  </a:cubicBezTo>
                  <a:cubicBezTo>
                    <a:pt x="132" y="57"/>
                    <a:pt x="132" y="57"/>
                    <a:pt x="132" y="57"/>
                  </a:cubicBezTo>
                  <a:cubicBezTo>
                    <a:pt x="132" y="57"/>
                    <a:pt x="132" y="57"/>
                    <a:pt x="132" y="57"/>
                  </a:cubicBezTo>
                  <a:cubicBezTo>
                    <a:pt x="132" y="57"/>
                    <a:pt x="132" y="57"/>
                    <a:pt x="132" y="57"/>
                  </a:cubicBezTo>
                  <a:cubicBezTo>
                    <a:pt x="132" y="58"/>
                    <a:pt x="132" y="59"/>
                    <a:pt x="132" y="59"/>
                  </a:cubicBezTo>
                  <a:cubicBezTo>
                    <a:pt x="132" y="59"/>
                    <a:pt x="132" y="60"/>
                    <a:pt x="132" y="60"/>
                  </a:cubicBezTo>
                  <a:cubicBezTo>
                    <a:pt x="132" y="60"/>
                    <a:pt x="132" y="60"/>
                    <a:pt x="132" y="60"/>
                  </a:cubicBezTo>
                  <a:cubicBezTo>
                    <a:pt x="132" y="60"/>
                    <a:pt x="132" y="61"/>
                    <a:pt x="132" y="61"/>
                  </a:cubicBezTo>
                  <a:cubicBezTo>
                    <a:pt x="131" y="61"/>
                    <a:pt x="131" y="62"/>
                    <a:pt x="131" y="62"/>
                  </a:cubicBezTo>
                  <a:cubicBezTo>
                    <a:pt x="131" y="62"/>
                    <a:pt x="131" y="62"/>
                    <a:pt x="131" y="62"/>
                  </a:cubicBezTo>
                  <a:cubicBezTo>
                    <a:pt x="131" y="62"/>
                    <a:pt x="131" y="63"/>
                    <a:pt x="131" y="63"/>
                  </a:cubicBezTo>
                  <a:cubicBezTo>
                    <a:pt x="131" y="63"/>
                    <a:pt x="131" y="64"/>
                    <a:pt x="131" y="64"/>
                  </a:cubicBezTo>
                  <a:cubicBezTo>
                    <a:pt x="131" y="64"/>
                    <a:pt x="131" y="64"/>
                    <a:pt x="131" y="64"/>
                  </a:cubicBezTo>
                  <a:cubicBezTo>
                    <a:pt x="131" y="64"/>
                    <a:pt x="131" y="64"/>
                    <a:pt x="131" y="64"/>
                  </a:cubicBezTo>
                  <a:cubicBezTo>
                    <a:pt x="131" y="64"/>
                    <a:pt x="130" y="65"/>
                    <a:pt x="130" y="65"/>
                  </a:cubicBezTo>
                  <a:cubicBezTo>
                    <a:pt x="130" y="65"/>
                    <a:pt x="130" y="65"/>
                    <a:pt x="130" y="66"/>
                  </a:cubicBezTo>
                  <a:cubicBezTo>
                    <a:pt x="130" y="66"/>
                    <a:pt x="130" y="66"/>
                    <a:pt x="130" y="66"/>
                  </a:cubicBezTo>
                  <a:cubicBezTo>
                    <a:pt x="130" y="66"/>
                    <a:pt x="130" y="66"/>
                    <a:pt x="130" y="67"/>
                  </a:cubicBezTo>
                  <a:cubicBezTo>
                    <a:pt x="129" y="67"/>
                    <a:pt x="129" y="67"/>
                    <a:pt x="129" y="67"/>
                  </a:cubicBezTo>
                  <a:cubicBezTo>
                    <a:pt x="129" y="68"/>
                    <a:pt x="129" y="68"/>
                    <a:pt x="129" y="68"/>
                  </a:cubicBezTo>
                  <a:cubicBezTo>
                    <a:pt x="129" y="68"/>
                    <a:pt x="129" y="68"/>
                    <a:pt x="128" y="69"/>
                  </a:cubicBezTo>
                  <a:cubicBezTo>
                    <a:pt x="128" y="69"/>
                    <a:pt x="128" y="69"/>
                    <a:pt x="128" y="69"/>
                  </a:cubicBezTo>
                  <a:cubicBezTo>
                    <a:pt x="128" y="69"/>
                    <a:pt x="128" y="69"/>
                    <a:pt x="128" y="69"/>
                  </a:cubicBezTo>
                  <a:cubicBezTo>
                    <a:pt x="128" y="69"/>
                    <a:pt x="128" y="69"/>
                    <a:pt x="128" y="69"/>
                  </a:cubicBezTo>
                  <a:cubicBezTo>
                    <a:pt x="128" y="69"/>
                    <a:pt x="128" y="69"/>
                    <a:pt x="128" y="69"/>
                  </a:cubicBezTo>
                  <a:cubicBezTo>
                    <a:pt x="128" y="70"/>
                    <a:pt x="127" y="70"/>
                    <a:pt x="127" y="70"/>
                  </a:cubicBezTo>
                  <a:cubicBezTo>
                    <a:pt x="127" y="70"/>
                    <a:pt x="127" y="71"/>
                    <a:pt x="127" y="71"/>
                  </a:cubicBezTo>
                  <a:cubicBezTo>
                    <a:pt x="127" y="71"/>
                    <a:pt x="127" y="71"/>
                    <a:pt x="127" y="71"/>
                  </a:cubicBezTo>
                  <a:cubicBezTo>
                    <a:pt x="126" y="71"/>
                    <a:pt x="126" y="71"/>
                    <a:pt x="126" y="71"/>
                  </a:cubicBezTo>
                  <a:cubicBezTo>
                    <a:pt x="126" y="71"/>
                    <a:pt x="126" y="71"/>
                    <a:pt x="126" y="72"/>
                  </a:cubicBezTo>
                  <a:cubicBezTo>
                    <a:pt x="89" y="108"/>
                    <a:pt x="89" y="108"/>
                    <a:pt x="89" y="108"/>
                  </a:cubicBezTo>
                  <a:cubicBezTo>
                    <a:pt x="85" y="112"/>
                    <a:pt x="80" y="115"/>
                    <a:pt x="75" y="115"/>
                  </a:cubicBezTo>
                  <a:close/>
                </a:path>
              </a:pathLst>
            </a:custGeom>
            <a:solidFill>
              <a:srgbClr val="FFFFFF"/>
            </a:solidFill>
            <a:ln w="19050" cmpd="sng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4364" name="Freeform 7"/>
            <p:cNvSpPr>
              <a:spLocks/>
            </p:cNvSpPr>
            <p:nvPr/>
          </p:nvSpPr>
          <p:spPr bwMode="gray">
            <a:xfrm>
              <a:off x="6037" y="1809"/>
              <a:ext cx="206" cy="181"/>
            </a:xfrm>
            <a:custGeom>
              <a:avLst/>
              <a:gdLst>
                <a:gd name="T0" fmla="*/ 342 w 120"/>
                <a:gd name="T1" fmla="*/ 184 h 106"/>
                <a:gd name="T2" fmla="*/ 345 w 120"/>
                <a:gd name="T3" fmla="*/ 181 h 106"/>
                <a:gd name="T4" fmla="*/ 345 w 120"/>
                <a:gd name="T5" fmla="*/ 181 h 106"/>
                <a:gd name="T6" fmla="*/ 345 w 120"/>
                <a:gd name="T7" fmla="*/ 178 h 106"/>
                <a:gd name="T8" fmla="*/ 348 w 120"/>
                <a:gd name="T9" fmla="*/ 174 h 106"/>
                <a:gd name="T10" fmla="*/ 348 w 120"/>
                <a:gd name="T11" fmla="*/ 174 h 106"/>
                <a:gd name="T12" fmla="*/ 350 w 120"/>
                <a:gd name="T13" fmla="*/ 172 h 106"/>
                <a:gd name="T14" fmla="*/ 350 w 120"/>
                <a:gd name="T15" fmla="*/ 172 h 106"/>
                <a:gd name="T16" fmla="*/ 350 w 120"/>
                <a:gd name="T17" fmla="*/ 169 h 106"/>
                <a:gd name="T18" fmla="*/ 350 w 120"/>
                <a:gd name="T19" fmla="*/ 166 h 106"/>
                <a:gd name="T20" fmla="*/ 350 w 120"/>
                <a:gd name="T21" fmla="*/ 166 h 106"/>
                <a:gd name="T22" fmla="*/ 354 w 120"/>
                <a:gd name="T23" fmla="*/ 164 h 106"/>
                <a:gd name="T24" fmla="*/ 354 w 120"/>
                <a:gd name="T25" fmla="*/ 161 h 106"/>
                <a:gd name="T26" fmla="*/ 354 w 120"/>
                <a:gd name="T27" fmla="*/ 161 h 106"/>
                <a:gd name="T28" fmla="*/ 354 w 120"/>
                <a:gd name="T29" fmla="*/ 155 h 106"/>
                <a:gd name="T30" fmla="*/ 354 w 120"/>
                <a:gd name="T31" fmla="*/ 155 h 106"/>
                <a:gd name="T32" fmla="*/ 354 w 120"/>
                <a:gd name="T33" fmla="*/ 155 h 106"/>
                <a:gd name="T34" fmla="*/ 354 w 120"/>
                <a:gd name="T35" fmla="*/ 152 h 106"/>
                <a:gd name="T36" fmla="*/ 354 w 120"/>
                <a:gd name="T37" fmla="*/ 149 h 106"/>
                <a:gd name="T38" fmla="*/ 354 w 120"/>
                <a:gd name="T39" fmla="*/ 145 h 106"/>
                <a:gd name="T40" fmla="*/ 350 w 120"/>
                <a:gd name="T41" fmla="*/ 143 h 106"/>
                <a:gd name="T42" fmla="*/ 350 w 120"/>
                <a:gd name="T43" fmla="*/ 143 h 106"/>
                <a:gd name="T44" fmla="*/ 350 w 120"/>
                <a:gd name="T45" fmla="*/ 140 h 106"/>
                <a:gd name="T46" fmla="*/ 350 w 120"/>
                <a:gd name="T47" fmla="*/ 140 h 106"/>
                <a:gd name="T48" fmla="*/ 350 w 120"/>
                <a:gd name="T49" fmla="*/ 137 h 106"/>
                <a:gd name="T50" fmla="*/ 348 w 120"/>
                <a:gd name="T51" fmla="*/ 135 h 106"/>
                <a:gd name="T52" fmla="*/ 348 w 120"/>
                <a:gd name="T53" fmla="*/ 135 h 106"/>
                <a:gd name="T54" fmla="*/ 345 w 120"/>
                <a:gd name="T55" fmla="*/ 131 h 106"/>
                <a:gd name="T56" fmla="*/ 345 w 120"/>
                <a:gd name="T57" fmla="*/ 128 h 106"/>
                <a:gd name="T58" fmla="*/ 345 w 120"/>
                <a:gd name="T59" fmla="*/ 128 h 106"/>
                <a:gd name="T60" fmla="*/ 342 w 120"/>
                <a:gd name="T61" fmla="*/ 125 h 106"/>
                <a:gd name="T62" fmla="*/ 342 w 120"/>
                <a:gd name="T63" fmla="*/ 125 h 106"/>
                <a:gd name="T64" fmla="*/ 342 w 120"/>
                <a:gd name="T65" fmla="*/ 125 h 106"/>
                <a:gd name="T66" fmla="*/ 233 w 120"/>
                <a:gd name="T67" fmla="*/ 17 h 106"/>
                <a:gd name="T68" fmla="*/ 172 w 120"/>
                <a:gd name="T69" fmla="*/ 17 h 106"/>
                <a:gd name="T70" fmla="*/ 172 w 120"/>
                <a:gd name="T71" fmla="*/ 75 h 106"/>
                <a:gd name="T72" fmla="*/ 206 w 120"/>
                <a:gd name="T73" fmla="*/ 114 h 106"/>
                <a:gd name="T74" fmla="*/ 41 w 120"/>
                <a:gd name="T75" fmla="*/ 114 h 106"/>
                <a:gd name="T76" fmla="*/ 0 w 120"/>
                <a:gd name="T77" fmla="*/ 155 h 106"/>
                <a:gd name="T78" fmla="*/ 41 w 120"/>
                <a:gd name="T79" fmla="*/ 198 h 106"/>
                <a:gd name="T80" fmla="*/ 206 w 120"/>
                <a:gd name="T81" fmla="*/ 198 h 106"/>
                <a:gd name="T82" fmla="*/ 172 w 120"/>
                <a:gd name="T83" fmla="*/ 234 h 106"/>
                <a:gd name="T84" fmla="*/ 172 w 120"/>
                <a:gd name="T85" fmla="*/ 292 h 106"/>
                <a:gd name="T86" fmla="*/ 233 w 120"/>
                <a:gd name="T87" fmla="*/ 292 h 106"/>
                <a:gd name="T88" fmla="*/ 342 w 120"/>
                <a:gd name="T89" fmla="*/ 184 h 106"/>
                <a:gd name="T90" fmla="*/ 342 w 120"/>
                <a:gd name="T91" fmla="*/ 184 h 106"/>
                <a:gd name="T92" fmla="*/ 342 w 120"/>
                <a:gd name="T93" fmla="*/ 184 h 10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0" t="0" r="r" b="b"/>
              <a:pathLst>
                <a:path w="120" h="106">
                  <a:moveTo>
                    <a:pt x="116" y="63"/>
                  </a:moveTo>
                  <a:cubicBezTo>
                    <a:pt x="116" y="63"/>
                    <a:pt x="116" y="63"/>
                    <a:pt x="117" y="62"/>
                  </a:cubicBezTo>
                  <a:cubicBezTo>
                    <a:pt x="117" y="62"/>
                    <a:pt x="117" y="62"/>
                    <a:pt x="117" y="62"/>
                  </a:cubicBezTo>
                  <a:cubicBezTo>
                    <a:pt x="117" y="61"/>
                    <a:pt x="117" y="61"/>
                    <a:pt x="117" y="61"/>
                  </a:cubicBezTo>
                  <a:cubicBezTo>
                    <a:pt x="118" y="61"/>
                    <a:pt x="118" y="61"/>
                    <a:pt x="118" y="60"/>
                  </a:cubicBezTo>
                  <a:cubicBezTo>
                    <a:pt x="118" y="60"/>
                    <a:pt x="118" y="60"/>
                    <a:pt x="118" y="60"/>
                  </a:cubicBezTo>
                  <a:cubicBezTo>
                    <a:pt x="118" y="60"/>
                    <a:pt x="118" y="59"/>
                    <a:pt x="119" y="59"/>
                  </a:cubicBezTo>
                  <a:cubicBezTo>
                    <a:pt x="119" y="59"/>
                    <a:pt x="119" y="59"/>
                    <a:pt x="119" y="59"/>
                  </a:cubicBezTo>
                  <a:cubicBezTo>
                    <a:pt x="119" y="58"/>
                    <a:pt x="119" y="58"/>
                    <a:pt x="119" y="58"/>
                  </a:cubicBezTo>
                  <a:cubicBezTo>
                    <a:pt x="119" y="58"/>
                    <a:pt x="119" y="58"/>
                    <a:pt x="119" y="57"/>
                  </a:cubicBezTo>
                  <a:cubicBezTo>
                    <a:pt x="119" y="57"/>
                    <a:pt x="119" y="57"/>
                    <a:pt x="119" y="57"/>
                  </a:cubicBezTo>
                  <a:cubicBezTo>
                    <a:pt x="120" y="56"/>
                    <a:pt x="120" y="56"/>
                    <a:pt x="120" y="56"/>
                  </a:cubicBezTo>
                  <a:cubicBezTo>
                    <a:pt x="120" y="56"/>
                    <a:pt x="120" y="55"/>
                    <a:pt x="120" y="55"/>
                  </a:cubicBezTo>
                  <a:cubicBezTo>
                    <a:pt x="120" y="55"/>
                    <a:pt x="120" y="55"/>
                    <a:pt x="120" y="55"/>
                  </a:cubicBezTo>
                  <a:cubicBezTo>
                    <a:pt x="120" y="54"/>
                    <a:pt x="120" y="54"/>
                    <a:pt x="120" y="53"/>
                  </a:cubicBezTo>
                  <a:cubicBezTo>
                    <a:pt x="120" y="53"/>
                    <a:pt x="120" y="53"/>
                    <a:pt x="120" y="53"/>
                  </a:cubicBezTo>
                  <a:cubicBezTo>
                    <a:pt x="120" y="53"/>
                    <a:pt x="120" y="53"/>
                    <a:pt x="120" y="53"/>
                  </a:cubicBezTo>
                  <a:cubicBezTo>
                    <a:pt x="120" y="53"/>
                    <a:pt x="120" y="52"/>
                    <a:pt x="120" y="52"/>
                  </a:cubicBezTo>
                  <a:cubicBezTo>
                    <a:pt x="120" y="51"/>
                    <a:pt x="120" y="51"/>
                    <a:pt x="120" y="51"/>
                  </a:cubicBezTo>
                  <a:cubicBezTo>
                    <a:pt x="120" y="51"/>
                    <a:pt x="120" y="50"/>
                    <a:pt x="120" y="50"/>
                  </a:cubicBezTo>
                  <a:cubicBezTo>
                    <a:pt x="120" y="50"/>
                    <a:pt x="120" y="50"/>
                    <a:pt x="119" y="49"/>
                  </a:cubicBezTo>
                  <a:cubicBezTo>
                    <a:pt x="119" y="49"/>
                    <a:pt x="119" y="49"/>
                    <a:pt x="119" y="49"/>
                  </a:cubicBezTo>
                  <a:cubicBezTo>
                    <a:pt x="119" y="49"/>
                    <a:pt x="119" y="48"/>
                    <a:pt x="119" y="48"/>
                  </a:cubicBezTo>
                  <a:cubicBezTo>
                    <a:pt x="119" y="48"/>
                    <a:pt x="119" y="48"/>
                    <a:pt x="119" y="48"/>
                  </a:cubicBezTo>
                  <a:cubicBezTo>
                    <a:pt x="119" y="47"/>
                    <a:pt x="119" y="47"/>
                    <a:pt x="119" y="47"/>
                  </a:cubicBezTo>
                  <a:cubicBezTo>
                    <a:pt x="118" y="47"/>
                    <a:pt x="118" y="46"/>
                    <a:pt x="118" y="46"/>
                  </a:cubicBezTo>
                  <a:cubicBezTo>
                    <a:pt x="118" y="46"/>
                    <a:pt x="118" y="46"/>
                    <a:pt x="118" y="46"/>
                  </a:cubicBezTo>
                  <a:cubicBezTo>
                    <a:pt x="118" y="45"/>
                    <a:pt x="118" y="45"/>
                    <a:pt x="117" y="45"/>
                  </a:cubicBezTo>
                  <a:cubicBezTo>
                    <a:pt x="117" y="45"/>
                    <a:pt x="117" y="45"/>
                    <a:pt x="117" y="44"/>
                  </a:cubicBezTo>
                  <a:cubicBezTo>
                    <a:pt x="117" y="44"/>
                    <a:pt x="117" y="44"/>
                    <a:pt x="117" y="44"/>
                  </a:cubicBezTo>
                  <a:cubicBezTo>
                    <a:pt x="116" y="44"/>
                    <a:pt x="116" y="43"/>
                    <a:pt x="116" y="43"/>
                  </a:cubicBezTo>
                  <a:cubicBezTo>
                    <a:pt x="116" y="43"/>
                    <a:pt x="116" y="43"/>
                    <a:pt x="116" y="43"/>
                  </a:cubicBezTo>
                  <a:cubicBezTo>
                    <a:pt x="116" y="43"/>
                    <a:pt x="116" y="43"/>
                    <a:pt x="116" y="43"/>
                  </a:cubicBezTo>
                  <a:cubicBezTo>
                    <a:pt x="79" y="6"/>
                    <a:pt x="79" y="6"/>
                    <a:pt x="79" y="6"/>
                  </a:cubicBezTo>
                  <a:cubicBezTo>
                    <a:pt x="73" y="0"/>
                    <a:pt x="64" y="0"/>
                    <a:pt x="58" y="6"/>
                  </a:cubicBezTo>
                  <a:cubicBezTo>
                    <a:pt x="53" y="12"/>
                    <a:pt x="53" y="21"/>
                    <a:pt x="58" y="26"/>
                  </a:cubicBezTo>
                  <a:cubicBezTo>
                    <a:pt x="70" y="39"/>
                    <a:pt x="70" y="39"/>
                    <a:pt x="70" y="39"/>
                  </a:cubicBezTo>
                  <a:cubicBezTo>
                    <a:pt x="14" y="39"/>
                    <a:pt x="14" y="39"/>
                    <a:pt x="14" y="39"/>
                  </a:cubicBezTo>
                  <a:cubicBezTo>
                    <a:pt x="6" y="39"/>
                    <a:pt x="0" y="45"/>
                    <a:pt x="0" y="53"/>
                  </a:cubicBezTo>
                  <a:cubicBezTo>
                    <a:pt x="0" y="61"/>
                    <a:pt x="6" y="68"/>
                    <a:pt x="14" y="68"/>
                  </a:cubicBezTo>
                  <a:cubicBezTo>
                    <a:pt x="70" y="68"/>
                    <a:pt x="70" y="68"/>
                    <a:pt x="70" y="68"/>
                  </a:cubicBezTo>
                  <a:cubicBezTo>
                    <a:pt x="58" y="80"/>
                    <a:pt x="58" y="80"/>
                    <a:pt x="58" y="80"/>
                  </a:cubicBezTo>
                  <a:cubicBezTo>
                    <a:pt x="53" y="85"/>
                    <a:pt x="53" y="95"/>
                    <a:pt x="58" y="100"/>
                  </a:cubicBezTo>
                  <a:cubicBezTo>
                    <a:pt x="64" y="106"/>
                    <a:pt x="73" y="106"/>
                    <a:pt x="79" y="100"/>
                  </a:cubicBezTo>
                  <a:cubicBezTo>
                    <a:pt x="116" y="63"/>
                    <a:pt x="116" y="63"/>
                    <a:pt x="116" y="63"/>
                  </a:cubicBezTo>
                  <a:cubicBezTo>
                    <a:pt x="116" y="63"/>
                    <a:pt x="116" y="63"/>
                    <a:pt x="116" y="63"/>
                  </a:cubicBezTo>
                  <a:cubicBezTo>
                    <a:pt x="116" y="63"/>
                    <a:pt x="116" y="63"/>
                    <a:pt x="116" y="63"/>
                  </a:cubicBezTo>
                  <a:close/>
                </a:path>
              </a:pathLst>
            </a:custGeom>
            <a:solidFill>
              <a:srgbClr val="ABB6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</p:grpSp>
      <p:pic>
        <p:nvPicPr>
          <p:cNvPr id="14347" name="Picture 9" descr="RT4 (27).JPG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gray">
          <a:xfrm>
            <a:off x="1549401" y="3643313"/>
            <a:ext cx="2952750" cy="2233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48" name="Text Box 7"/>
          <p:cNvSpPr txBox="1">
            <a:spLocks noChangeArrowheads="1"/>
          </p:cNvSpPr>
          <p:nvPr/>
        </p:nvSpPr>
        <p:spPr bwMode="gray">
          <a:xfrm>
            <a:off x="469901" y="3643313"/>
            <a:ext cx="1368425" cy="2232025"/>
          </a:xfrm>
          <a:prstGeom prst="rect">
            <a:avLst/>
          </a:prstGeom>
          <a:solidFill>
            <a:srgbClr val="0098C3"/>
          </a:solidFill>
          <a:ln>
            <a:noFill/>
          </a:ln>
          <a:effectLst/>
        </p:spPr>
        <p:txBody>
          <a:bodyPr lIns="0" tIns="0" rIns="0" bIns="0" anchor="ctr"/>
          <a:lstStyle>
            <a:lvl1pPr defTabSz="820738" eaLnBrk="0" hangingPunct="0">
              <a:defRPr b="1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820738" eaLnBrk="0" hangingPunct="0">
              <a:defRPr b="1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820738" eaLnBrk="0" hangingPunct="0">
              <a:defRPr b="1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820738" eaLnBrk="0" hangingPunct="0">
              <a:defRPr b="1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820738" eaLnBrk="0" hangingPunct="0">
              <a:defRPr b="1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820738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820738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820738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820738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85000"/>
              </a:lnSpc>
            </a:pPr>
            <a:endParaRPr lang="en-GB" sz="1600">
              <a:solidFill>
                <a:schemeClr val="bg1"/>
              </a:solidFill>
              <a:cs typeface="Arial" panose="020B0604020202020204" pitchFamily="34" charset="0"/>
            </a:endParaRPr>
          </a:p>
          <a:p>
            <a:pPr algn="ctr" eaLnBrk="1" hangingPunct="1">
              <a:lnSpc>
                <a:spcPct val="85000"/>
              </a:lnSpc>
            </a:pPr>
            <a:r>
              <a:rPr lang="en-GB" sz="1600">
                <a:solidFill>
                  <a:schemeClr val="bg1"/>
                </a:solidFill>
                <a:cs typeface="Arial" panose="020B0604020202020204" pitchFamily="34" charset="0"/>
              </a:rPr>
              <a:t>Fold over</a:t>
            </a:r>
            <a:br>
              <a:rPr lang="en-GB" sz="1600">
                <a:solidFill>
                  <a:schemeClr val="bg1"/>
                </a:solidFill>
                <a:cs typeface="Arial" panose="020B0604020202020204" pitchFamily="34" charset="0"/>
              </a:rPr>
            </a:br>
            <a:r>
              <a:rPr lang="en-GB" sz="1600">
                <a:solidFill>
                  <a:schemeClr val="bg1"/>
                </a:solidFill>
                <a:cs typeface="Arial" panose="020B0604020202020204" pitchFamily="34" charset="0"/>
              </a:rPr>
              <a:t>clip</a:t>
            </a:r>
          </a:p>
        </p:txBody>
      </p:sp>
      <p:grpSp>
        <p:nvGrpSpPr>
          <p:cNvPr id="14349" name="Group 14"/>
          <p:cNvGrpSpPr>
            <a:grpSpLocks/>
          </p:cNvGrpSpPr>
          <p:nvPr/>
        </p:nvGrpSpPr>
        <p:grpSpPr bwMode="auto">
          <a:xfrm>
            <a:off x="974726" y="3933825"/>
            <a:ext cx="358775" cy="358775"/>
            <a:chOff x="408" y="1140"/>
            <a:chExt cx="226" cy="226"/>
          </a:xfrm>
        </p:grpSpPr>
        <p:sp>
          <p:nvSpPr>
            <p:cNvPr id="14361" name="Oval 15"/>
            <p:cNvSpPr>
              <a:spLocks noChangeArrowheads="1"/>
            </p:cNvSpPr>
            <p:nvPr/>
          </p:nvSpPr>
          <p:spPr bwMode="gray">
            <a:xfrm>
              <a:off x="408" y="1140"/>
              <a:ext cx="226" cy="226"/>
            </a:xfrm>
            <a:prstGeom prst="ellipse">
              <a:avLst/>
            </a:prstGeom>
            <a:solidFill>
              <a:srgbClr val="ABB620"/>
            </a:solidFill>
            <a:ln w="57150" algn="ctr">
              <a:solidFill>
                <a:schemeClr val="bg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 anchor="ctr"/>
            <a:lstStyle>
              <a:lvl1pPr eaLnBrk="0" hangingPunct="0">
                <a:defRPr b="1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/>
              <a:endParaRPr lang="en-GB"/>
            </a:p>
          </p:txBody>
        </p:sp>
        <p:sp>
          <p:nvSpPr>
            <p:cNvPr id="14362" name="Text Box 16"/>
            <p:cNvSpPr txBox="1">
              <a:spLocks noChangeArrowheads="1"/>
            </p:cNvSpPr>
            <p:nvPr/>
          </p:nvSpPr>
          <p:spPr bwMode="gray">
            <a:xfrm>
              <a:off x="484" y="1160"/>
              <a:ext cx="73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2"/>
                  </a:solidFill>
                </a14:hiddenFill>
              </a:ext>
              <a:ext uri="{91240B29-F687-4F45-9708-019B960494DF}">
                <a14:hiddenLine xmlns:a14="http://schemas.microsoft.com/office/drawing/2010/main" w="19050" algn="ctr">
                  <a:solidFill>
                    <a:schemeClr val="bg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b="1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/>
              <a:r>
                <a:rPr lang="en-US">
                  <a:solidFill>
                    <a:schemeClr val="bg1"/>
                  </a:solidFill>
                </a:rPr>
                <a:t>3</a:t>
              </a:r>
            </a:p>
          </p:txBody>
        </p:sp>
      </p:grpSp>
      <p:grpSp>
        <p:nvGrpSpPr>
          <p:cNvPr id="14350" name="Group 21"/>
          <p:cNvGrpSpPr>
            <a:grpSpLocks/>
          </p:cNvGrpSpPr>
          <p:nvPr/>
        </p:nvGrpSpPr>
        <p:grpSpPr bwMode="auto">
          <a:xfrm rot="18000000" flipH="1">
            <a:off x="3165476" y="4119563"/>
            <a:ext cx="360362" cy="315912"/>
            <a:chOff x="6027" y="1801"/>
            <a:chExt cx="226" cy="197"/>
          </a:xfrm>
        </p:grpSpPr>
        <p:sp>
          <p:nvSpPr>
            <p:cNvPr id="14359" name="Freeform 22"/>
            <p:cNvSpPr>
              <a:spLocks/>
            </p:cNvSpPr>
            <p:nvPr/>
          </p:nvSpPr>
          <p:spPr bwMode="gray">
            <a:xfrm>
              <a:off x="6027" y="1801"/>
              <a:ext cx="226" cy="197"/>
            </a:xfrm>
            <a:custGeom>
              <a:avLst/>
              <a:gdLst>
                <a:gd name="T0" fmla="*/ 176 w 132"/>
                <a:gd name="T1" fmla="*/ 317 h 115"/>
                <a:gd name="T2" fmla="*/ 181 w 132"/>
                <a:gd name="T3" fmla="*/ 230 h 115"/>
                <a:gd name="T4" fmla="*/ 0 w 132"/>
                <a:gd name="T5" fmla="*/ 168 h 115"/>
                <a:gd name="T6" fmla="*/ 181 w 132"/>
                <a:gd name="T7" fmla="*/ 108 h 115"/>
                <a:gd name="T8" fmla="*/ 176 w 132"/>
                <a:gd name="T9" fmla="*/ 17 h 115"/>
                <a:gd name="T10" fmla="*/ 260 w 132"/>
                <a:gd name="T11" fmla="*/ 17 h 115"/>
                <a:gd name="T12" fmla="*/ 370 w 132"/>
                <a:gd name="T13" fmla="*/ 127 h 115"/>
                <a:gd name="T14" fmla="*/ 370 w 132"/>
                <a:gd name="T15" fmla="*/ 127 h 115"/>
                <a:gd name="T16" fmla="*/ 375 w 132"/>
                <a:gd name="T17" fmla="*/ 132 h 115"/>
                <a:gd name="T18" fmla="*/ 375 w 132"/>
                <a:gd name="T19" fmla="*/ 132 h 115"/>
                <a:gd name="T20" fmla="*/ 378 w 132"/>
                <a:gd name="T21" fmla="*/ 135 h 115"/>
                <a:gd name="T22" fmla="*/ 378 w 132"/>
                <a:gd name="T23" fmla="*/ 139 h 115"/>
                <a:gd name="T24" fmla="*/ 382 w 132"/>
                <a:gd name="T25" fmla="*/ 140 h 115"/>
                <a:gd name="T26" fmla="*/ 382 w 132"/>
                <a:gd name="T27" fmla="*/ 144 h 115"/>
                <a:gd name="T28" fmla="*/ 384 w 132"/>
                <a:gd name="T29" fmla="*/ 147 h 115"/>
                <a:gd name="T30" fmla="*/ 384 w 132"/>
                <a:gd name="T31" fmla="*/ 147 h 115"/>
                <a:gd name="T32" fmla="*/ 384 w 132"/>
                <a:gd name="T33" fmla="*/ 149 h 115"/>
                <a:gd name="T34" fmla="*/ 384 w 132"/>
                <a:gd name="T35" fmla="*/ 152 h 115"/>
                <a:gd name="T36" fmla="*/ 387 w 132"/>
                <a:gd name="T37" fmla="*/ 156 h 115"/>
                <a:gd name="T38" fmla="*/ 387 w 132"/>
                <a:gd name="T39" fmla="*/ 159 h 115"/>
                <a:gd name="T40" fmla="*/ 387 w 132"/>
                <a:gd name="T41" fmla="*/ 168 h 115"/>
                <a:gd name="T42" fmla="*/ 387 w 132"/>
                <a:gd name="T43" fmla="*/ 168 h 115"/>
                <a:gd name="T44" fmla="*/ 387 w 132"/>
                <a:gd name="T45" fmla="*/ 173 h 115"/>
                <a:gd name="T46" fmla="*/ 387 w 132"/>
                <a:gd name="T47" fmla="*/ 176 h 115"/>
                <a:gd name="T48" fmla="*/ 384 w 132"/>
                <a:gd name="T49" fmla="*/ 182 h 115"/>
                <a:gd name="T50" fmla="*/ 384 w 132"/>
                <a:gd name="T51" fmla="*/ 185 h 115"/>
                <a:gd name="T52" fmla="*/ 384 w 132"/>
                <a:gd name="T53" fmla="*/ 188 h 115"/>
                <a:gd name="T54" fmla="*/ 382 w 132"/>
                <a:gd name="T55" fmla="*/ 190 h 115"/>
                <a:gd name="T56" fmla="*/ 382 w 132"/>
                <a:gd name="T57" fmla="*/ 194 h 115"/>
                <a:gd name="T58" fmla="*/ 378 w 132"/>
                <a:gd name="T59" fmla="*/ 197 h 115"/>
                <a:gd name="T60" fmla="*/ 375 w 132"/>
                <a:gd name="T61" fmla="*/ 202 h 115"/>
                <a:gd name="T62" fmla="*/ 375 w 132"/>
                <a:gd name="T63" fmla="*/ 202 h 115"/>
                <a:gd name="T64" fmla="*/ 375 w 132"/>
                <a:gd name="T65" fmla="*/ 202 h 115"/>
                <a:gd name="T66" fmla="*/ 372 w 132"/>
                <a:gd name="T67" fmla="*/ 209 h 115"/>
                <a:gd name="T68" fmla="*/ 370 w 132"/>
                <a:gd name="T69" fmla="*/ 209 h 115"/>
                <a:gd name="T70" fmla="*/ 260 w 132"/>
                <a:gd name="T71" fmla="*/ 317 h 115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132" h="115">
                  <a:moveTo>
                    <a:pt x="75" y="115"/>
                  </a:moveTo>
                  <a:cubicBezTo>
                    <a:pt x="69" y="115"/>
                    <a:pt x="64" y="112"/>
                    <a:pt x="60" y="108"/>
                  </a:cubicBezTo>
                  <a:cubicBezTo>
                    <a:pt x="52" y="100"/>
                    <a:pt x="52" y="87"/>
                    <a:pt x="60" y="79"/>
                  </a:cubicBezTo>
                  <a:cubicBezTo>
                    <a:pt x="62" y="78"/>
                    <a:pt x="62" y="78"/>
                    <a:pt x="62" y="78"/>
                  </a:cubicBezTo>
                  <a:cubicBezTo>
                    <a:pt x="20" y="78"/>
                    <a:pt x="20" y="78"/>
                    <a:pt x="20" y="78"/>
                  </a:cubicBezTo>
                  <a:cubicBezTo>
                    <a:pt x="9" y="78"/>
                    <a:pt x="0" y="68"/>
                    <a:pt x="0" y="57"/>
                  </a:cubicBezTo>
                  <a:cubicBezTo>
                    <a:pt x="0" y="46"/>
                    <a:pt x="9" y="37"/>
                    <a:pt x="20" y="37"/>
                  </a:cubicBezTo>
                  <a:cubicBezTo>
                    <a:pt x="62" y="37"/>
                    <a:pt x="62" y="37"/>
                    <a:pt x="62" y="37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52" y="27"/>
                    <a:pt x="52" y="14"/>
                    <a:pt x="60" y="6"/>
                  </a:cubicBezTo>
                  <a:cubicBezTo>
                    <a:pt x="64" y="2"/>
                    <a:pt x="69" y="0"/>
                    <a:pt x="75" y="0"/>
                  </a:cubicBezTo>
                  <a:cubicBezTo>
                    <a:pt x="80" y="0"/>
                    <a:pt x="85" y="2"/>
                    <a:pt x="89" y="6"/>
                  </a:cubicBezTo>
                  <a:cubicBezTo>
                    <a:pt x="126" y="43"/>
                    <a:pt x="126" y="43"/>
                    <a:pt x="126" y="43"/>
                  </a:cubicBezTo>
                  <a:cubicBezTo>
                    <a:pt x="126" y="43"/>
                    <a:pt x="126" y="43"/>
                    <a:pt x="126" y="43"/>
                  </a:cubicBezTo>
                  <a:cubicBezTo>
                    <a:pt x="126" y="43"/>
                    <a:pt x="126" y="43"/>
                    <a:pt x="126" y="43"/>
                  </a:cubicBezTo>
                  <a:cubicBezTo>
                    <a:pt x="126" y="43"/>
                    <a:pt x="126" y="43"/>
                    <a:pt x="126" y="43"/>
                  </a:cubicBezTo>
                  <a:cubicBezTo>
                    <a:pt x="127" y="43"/>
                    <a:pt x="127" y="44"/>
                    <a:pt x="127" y="44"/>
                  </a:cubicBezTo>
                  <a:cubicBezTo>
                    <a:pt x="127" y="44"/>
                    <a:pt x="128" y="44"/>
                    <a:pt x="128" y="45"/>
                  </a:cubicBezTo>
                  <a:cubicBezTo>
                    <a:pt x="128" y="45"/>
                    <a:pt x="128" y="45"/>
                    <a:pt x="128" y="45"/>
                  </a:cubicBezTo>
                  <a:cubicBezTo>
                    <a:pt x="128" y="45"/>
                    <a:pt x="128" y="45"/>
                    <a:pt x="128" y="45"/>
                  </a:cubicBezTo>
                  <a:cubicBezTo>
                    <a:pt x="128" y="45"/>
                    <a:pt x="128" y="45"/>
                    <a:pt x="128" y="46"/>
                  </a:cubicBezTo>
                  <a:cubicBezTo>
                    <a:pt x="129" y="46"/>
                    <a:pt x="129" y="46"/>
                    <a:pt x="129" y="46"/>
                  </a:cubicBezTo>
                  <a:cubicBezTo>
                    <a:pt x="129" y="47"/>
                    <a:pt x="129" y="47"/>
                    <a:pt x="129" y="47"/>
                  </a:cubicBezTo>
                  <a:cubicBezTo>
                    <a:pt x="129" y="47"/>
                    <a:pt x="129" y="47"/>
                    <a:pt x="129" y="47"/>
                  </a:cubicBezTo>
                  <a:cubicBezTo>
                    <a:pt x="130" y="48"/>
                    <a:pt x="130" y="48"/>
                    <a:pt x="130" y="48"/>
                  </a:cubicBezTo>
                  <a:cubicBezTo>
                    <a:pt x="130" y="48"/>
                    <a:pt x="130" y="48"/>
                    <a:pt x="130" y="48"/>
                  </a:cubicBezTo>
                  <a:cubicBezTo>
                    <a:pt x="130" y="48"/>
                    <a:pt x="130" y="48"/>
                    <a:pt x="130" y="48"/>
                  </a:cubicBezTo>
                  <a:cubicBezTo>
                    <a:pt x="130" y="49"/>
                    <a:pt x="130" y="49"/>
                    <a:pt x="130" y="49"/>
                  </a:cubicBezTo>
                  <a:cubicBezTo>
                    <a:pt x="130" y="49"/>
                    <a:pt x="130" y="49"/>
                    <a:pt x="130" y="49"/>
                  </a:cubicBezTo>
                  <a:cubicBezTo>
                    <a:pt x="130" y="49"/>
                    <a:pt x="131" y="50"/>
                    <a:pt x="131" y="50"/>
                  </a:cubicBezTo>
                  <a:cubicBezTo>
                    <a:pt x="131" y="50"/>
                    <a:pt x="131" y="50"/>
                    <a:pt x="131" y="50"/>
                  </a:cubicBezTo>
                  <a:cubicBezTo>
                    <a:pt x="131" y="50"/>
                    <a:pt x="131" y="50"/>
                    <a:pt x="131" y="50"/>
                  </a:cubicBezTo>
                  <a:cubicBezTo>
                    <a:pt x="131" y="50"/>
                    <a:pt x="131" y="50"/>
                    <a:pt x="131" y="50"/>
                  </a:cubicBezTo>
                  <a:cubicBezTo>
                    <a:pt x="131" y="51"/>
                    <a:pt x="131" y="51"/>
                    <a:pt x="131" y="51"/>
                  </a:cubicBezTo>
                  <a:cubicBezTo>
                    <a:pt x="131" y="51"/>
                    <a:pt x="131" y="52"/>
                    <a:pt x="131" y="52"/>
                  </a:cubicBezTo>
                  <a:cubicBezTo>
                    <a:pt x="131" y="52"/>
                    <a:pt x="131" y="52"/>
                    <a:pt x="131" y="52"/>
                  </a:cubicBezTo>
                  <a:cubicBezTo>
                    <a:pt x="131" y="52"/>
                    <a:pt x="131" y="52"/>
                    <a:pt x="131" y="52"/>
                  </a:cubicBezTo>
                  <a:cubicBezTo>
                    <a:pt x="131" y="52"/>
                    <a:pt x="131" y="53"/>
                    <a:pt x="132" y="53"/>
                  </a:cubicBezTo>
                  <a:cubicBezTo>
                    <a:pt x="132" y="53"/>
                    <a:pt x="132" y="54"/>
                    <a:pt x="132" y="54"/>
                  </a:cubicBezTo>
                  <a:cubicBezTo>
                    <a:pt x="132" y="54"/>
                    <a:pt x="132" y="54"/>
                    <a:pt x="132" y="54"/>
                  </a:cubicBezTo>
                  <a:cubicBezTo>
                    <a:pt x="132" y="54"/>
                    <a:pt x="132" y="55"/>
                    <a:pt x="132" y="55"/>
                  </a:cubicBezTo>
                  <a:cubicBezTo>
                    <a:pt x="132" y="56"/>
                    <a:pt x="132" y="56"/>
                    <a:pt x="132" y="57"/>
                  </a:cubicBezTo>
                  <a:cubicBezTo>
                    <a:pt x="132" y="57"/>
                    <a:pt x="132" y="57"/>
                    <a:pt x="132" y="57"/>
                  </a:cubicBezTo>
                  <a:cubicBezTo>
                    <a:pt x="132" y="57"/>
                    <a:pt x="132" y="57"/>
                    <a:pt x="132" y="57"/>
                  </a:cubicBezTo>
                  <a:cubicBezTo>
                    <a:pt x="132" y="57"/>
                    <a:pt x="132" y="57"/>
                    <a:pt x="132" y="57"/>
                  </a:cubicBezTo>
                  <a:cubicBezTo>
                    <a:pt x="132" y="58"/>
                    <a:pt x="132" y="59"/>
                    <a:pt x="132" y="59"/>
                  </a:cubicBezTo>
                  <a:cubicBezTo>
                    <a:pt x="132" y="59"/>
                    <a:pt x="132" y="60"/>
                    <a:pt x="132" y="60"/>
                  </a:cubicBezTo>
                  <a:cubicBezTo>
                    <a:pt x="132" y="60"/>
                    <a:pt x="132" y="60"/>
                    <a:pt x="132" y="60"/>
                  </a:cubicBezTo>
                  <a:cubicBezTo>
                    <a:pt x="132" y="60"/>
                    <a:pt x="132" y="61"/>
                    <a:pt x="132" y="61"/>
                  </a:cubicBezTo>
                  <a:cubicBezTo>
                    <a:pt x="131" y="61"/>
                    <a:pt x="131" y="62"/>
                    <a:pt x="131" y="62"/>
                  </a:cubicBezTo>
                  <a:cubicBezTo>
                    <a:pt x="131" y="62"/>
                    <a:pt x="131" y="62"/>
                    <a:pt x="131" y="62"/>
                  </a:cubicBezTo>
                  <a:cubicBezTo>
                    <a:pt x="131" y="62"/>
                    <a:pt x="131" y="63"/>
                    <a:pt x="131" y="63"/>
                  </a:cubicBezTo>
                  <a:cubicBezTo>
                    <a:pt x="131" y="63"/>
                    <a:pt x="131" y="64"/>
                    <a:pt x="131" y="64"/>
                  </a:cubicBezTo>
                  <a:cubicBezTo>
                    <a:pt x="131" y="64"/>
                    <a:pt x="131" y="64"/>
                    <a:pt x="131" y="64"/>
                  </a:cubicBezTo>
                  <a:cubicBezTo>
                    <a:pt x="131" y="64"/>
                    <a:pt x="131" y="64"/>
                    <a:pt x="131" y="64"/>
                  </a:cubicBezTo>
                  <a:cubicBezTo>
                    <a:pt x="131" y="64"/>
                    <a:pt x="130" y="65"/>
                    <a:pt x="130" y="65"/>
                  </a:cubicBezTo>
                  <a:cubicBezTo>
                    <a:pt x="130" y="65"/>
                    <a:pt x="130" y="65"/>
                    <a:pt x="130" y="66"/>
                  </a:cubicBezTo>
                  <a:cubicBezTo>
                    <a:pt x="130" y="66"/>
                    <a:pt x="130" y="66"/>
                    <a:pt x="130" y="66"/>
                  </a:cubicBezTo>
                  <a:cubicBezTo>
                    <a:pt x="130" y="66"/>
                    <a:pt x="130" y="66"/>
                    <a:pt x="130" y="67"/>
                  </a:cubicBezTo>
                  <a:cubicBezTo>
                    <a:pt x="129" y="67"/>
                    <a:pt x="129" y="67"/>
                    <a:pt x="129" y="67"/>
                  </a:cubicBezTo>
                  <a:cubicBezTo>
                    <a:pt x="129" y="68"/>
                    <a:pt x="129" y="68"/>
                    <a:pt x="129" y="68"/>
                  </a:cubicBezTo>
                  <a:cubicBezTo>
                    <a:pt x="129" y="68"/>
                    <a:pt x="129" y="68"/>
                    <a:pt x="128" y="69"/>
                  </a:cubicBezTo>
                  <a:cubicBezTo>
                    <a:pt x="128" y="69"/>
                    <a:pt x="128" y="69"/>
                    <a:pt x="128" y="69"/>
                  </a:cubicBezTo>
                  <a:cubicBezTo>
                    <a:pt x="128" y="69"/>
                    <a:pt x="128" y="69"/>
                    <a:pt x="128" y="69"/>
                  </a:cubicBezTo>
                  <a:cubicBezTo>
                    <a:pt x="128" y="69"/>
                    <a:pt x="128" y="69"/>
                    <a:pt x="128" y="69"/>
                  </a:cubicBezTo>
                  <a:cubicBezTo>
                    <a:pt x="128" y="69"/>
                    <a:pt x="128" y="69"/>
                    <a:pt x="128" y="69"/>
                  </a:cubicBezTo>
                  <a:cubicBezTo>
                    <a:pt x="128" y="70"/>
                    <a:pt x="127" y="70"/>
                    <a:pt x="127" y="70"/>
                  </a:cubicBezTo>
                  <a:cubicBezTo>
                    <a:pt x="127" y="70"/>
                    <a:pt x="127" y="71"/>
                    <a:pt x="127" y="71"/>
                  </a:cubicBezTo>
                  <a:cubicBezTo>
                    <a:pt x="127" y="71"/>
                    <a:pt x="127" y="71"/>
                    <a:pt x="127" y="71"/>
                  </a:cubicBezTo>
                  <a:cubicBezTo>
                    <a:pt x="126" y="71"/>
                    <a:pt x="126" y="71"/>
                    <a:pt x="126" y="71"/>
                  </a:cubicBezTo>
                  <a:cubicBezTo>
                    <a:pt x="126" y="71"/>
                    <a:pt x="126" y="71"/>
                    <a:pt x="126" y="72"/>
                  </a:cubicBezTo>
                  <a:cubicBezTo>
                    <a:pt x="89" y="108"/>
                    <a:pt x="89" y="108"/>
                    <a:pt x="89" y="108"/>
                  </a:cubicBezTo>
                  <a:cubicBezTo>
                    <a:pt x="85" y="112"/>
                    <a:pt x="80" y="115"/>
                    <a:pt x="75" y="115"/>
                  </a:cubicBezTo>
                  <a:close/>
                </a:path>
              </a:pathLst>
            </a:custGeom>
            <a:solidFill>
              <a:srgbClr val="FFFFFF"/>
            </a:solidFill>
            <a:ln w="19050" cmpd="sng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4360" name="Freeform 23"/>
            <p:cNvSpPr>
              <a:spLocks/>
            </p:cNvSpPr>
            <p:nvPr/>
          </p:nvSpPr>
          <p:spPr bwMode="gray">
            <a:xfrm>
              <a:off x="6037" y="1809"/>
              <a:ext cx="206" cy="181"/>
            </a:xfrm>
            <a:custGeom>
              <a:avLst/>
              <a:gdLst>
                <a:gd name="T0" fmla="*/ 342 w 120"/>
                <a:gd name="T1" fmla="*/ 184 h 106"/>
                <a:gd name="T2" fmla="*/ 345 w 120"/>
                <a:gd name="T3" fmla="*/ 181 h 106"/>
                <a:gd name="T4" fmla="*/ 345 w 120"/>
                <a:gd name="T5" fmla="*/ 181 h 106"/>
                <a:gd name="T6" fmla="*/ 345 w 120"/>
                <a:gd name="T7" fmla="*/ 178 h 106"/>
                <a:gd name="T8" fmla="*/ 348 w 120"/>
                <a:gd name="T9" fmla="*/ 174 h 106"/>
                <a:gd name="T10" fmla="*/ 348 w 120"/>
                <a:gd name="T11" fmla="*/ 174 h 106"/>
                <a:gd name="T12" fmla="*/ 350 w 120"/>
                <a:gd name="T13" fmla="*/ 172 h 106"/>
                <a:gd name="T14" fmla="*/ 350 w 120"/>
                <a:gd name="T15" fmla="*/ 172 h 106"/>
                <a:gd name="T16" fmla="*/ 350 w 120"/>
                <a:gd name="T17" fmla="*/ 169 h 106"/>
                <a:gd name="T18" fmla="*/ 350 w 120"/>
                <a:gd name="T19" fmla="*/ 166 h 106"/>
                <a:gd name="T20" fmla="*/ 350 w 120"/>
                <a:gd name="T21" fmla="*/ 166 h 106"/>
                <a:gd name="T22" fmla="*/ 354 w 120"/>
                <a:gd name="T23" fmla="*/ 164 h 106"/>
                <a:gd name="T24" fmla="*/ 354 w 120"/>
                <a:gd name="T25" fmla="*/ 161 h 106"/>
                <a:gd name="T26" fmla="*/ 354 w 120"/>
                <a:gd name="T27" fmla="*/ 161 h 106"/>
                <a:gd name="T28" fmla="*/ 354 w 120"/>
                <a:gd name="T29" fmla="*/ 155 h 106"/>
                <a:gd name="T30" fmla="*/ 354 w 120"/>
                <a:gd name="T31" fmla="*/ 155 h 106"/>
                <a:gd name="T32" fmla="*/ 354 w 120"/>
                <a:gd name="T33" fmla="*/ 155 h 106"/>
                <a:gd name="T34" fmla="*/ 354 w 120"/>
                <a:gd name="T35" fmla="*/ 152 h 106"/>
                <a:gd name="T36" fmla="*/ 354 w 120"/>
                <a:gd name="T37" fmla="*/ 149 h 106"/>
                <a:gd name="T38" fmla="*/ 354 w 120"/>
                <a:gd name="T39" fmla="*/ 145 h 106"/>
                <a:gd name="T40" fmla="*/ 350 w 120"/>
                <a:gd name="T41" fmla="*/ 143 h 106"/>
                <a:gd name="T42" fmla="*/ 350 w 120"/>
                <a:gd name="T43" fmla="*/ 143 h 106"/>
                <a:gd name="T44" fmla="*/ 350 w 120"/>
                <a:gd name="T45" fmla="*/ 140 h 106"/>
                <a:gd name="T46" fmla="*/ 350 w 120"/>
                <a:gd name="T47" fmla="*/ 140 h 106"/>
                <a:gd name="T48" fmla="*/ 350 w 120"/>
                <a:gd name="T49" fmla="*/ 137 h 106"/>
                <a:gd name="T50" fmla="*/ 348 w 120"/>
                <a:gd name="T51" fmla="*/ 135 h 106"/>
                <a:gd name="T52" fmla="*/ 348 w 120"/>
                <a:gd name="T53" fmla="*/ 135 h 106"/>
                <a:gd name="T54" fmla="*/ 345 w 120"/>
                <a:gd name="T55" fmla="*/ 131 h 106"/>
                <a:gd name="T56" fmla="*/ 345 w 120"/>
                <a:gd name="T57" fmla="*/ 128 h 106"/>
                <a:gd name="T58" fmla="*/ 345 w 120"/>
                <a:gd name="T59" fmla="*/ 128 h 106"/>
                <a:gd name="T60" fmla="*/ 342 w 120"/>
                <a:gd name="T61" fmla="*/ 125 h 106"/>
                <a:gd name="T62" fmla="*/ 342 w 120"/>
                <a:gd name="T63" fmla="*/ 125 h 106"/>
                <a:gd name="T64" fmla="*/ 342 w 120"/>
                <a:gd name="T65" fmla="*/ 125 h 106"/>
                <a:gd name="T66" fmla="*/ 233 w 120"/>
                <a:gd name="T67" fmla="*/ 17 h 106"/>
                <a:gd name="T68" fmla="*/ 172 w 120"/>
                <a:gd name="T69" fmla="*/ 17 h 106"/>
                <a:gd name="T70" fmla="*/ 172 w 120"/>
                <a:gd name="T71" fmla="*/ 75 h 106"/>
                <a:gd name="T72" fmla="*/ 206 w 120"/>
                <a:gd name="T73" fmla="*/ 114 h 106"/>
                <a:gd name="T74" fmla="*/ 41 w 120"/>
                <a:gd name="T75" fmla="*/ 114 h 106"/>
                <a:gd name="T76" fmla="*/ 0 w 120"/>
                <a:gd name="T77" fmla="*/ 155 h 106"/>
                <a:gd name="T78" fmla="*/ 41 w 120"/>
                <a:gd name="T79" fmla="*/ 198 h 106"/>
                <a:gd name="T80" fmla="*/ 206 w 120"/>
                <a:gd name="T81" fmla="*/ 198 h 106"/>
                <a:gd name="T82" fmla="*/ 172 w 120"/>
                <a:gd name="T83" fmla="*/ 234 h 106"/>
                <a:gd name="T84" fmla="*/ 172 w 120"/>
                <a:gd name="T85" fmla="*/ 292 h 106"/>
                <a:gd name="T86" fmla="*/ 233 w 120"/>
                <a:gd name="T87" fmla="*/ 292 h 106"/>
                <a:gd name="T88" fmla="*/ 342 w 120"/>
                <a:gd name="T89" fmla="*/ 184 h 106"/>
                <a:gd name="T90" fmla="*/ 342 w 120"/>
                <a:gd name="T91" fmla="*/ 184 h 106"/>
                <a:gd name="T92" fmla="*/ 342 w 120"/>
                <a:gd name="T93" fmla="*/ 184 h 10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0" t="0" r="r" b="b"/>
              <a:pathLst>
                <a:path w="120" h="106">
                  <a:moveTo>
                    <a:pt x="116" y="63"/>
                  </a:moveTo>
                  <a:cubicBezTo>
                    <a:pt x="116" y="63"/>
                    <a:pt x="116" y="63"/>
                    <a:pt x="117" y="62"/>
                  </a:cubicBezTo>
                  <a:cubicBezTo>
                    <a:pt x="117" y="62"/>
                    <a:pt x="117" y="62"/>
                    <a:pt x="117" y="62"/>
                  </a:cubicBezTo>
                  <a:cubicBezTo>
                    <a:pt x="117" y="61"/>
                    <a:pt x="117" y="61"/>
                    <a:pt x="117" y="61"/>
                  </a:cubicBezTo>
                  <a:cubicBezTo>
                    <a:pt x="118" y="61"/>
                    <a:pt x="118" y="61"/>
                    <a:pt x="118" y="60"/>
                  </a:cubicBezTo>
                  <a:cubicBezTo>
                    <a:pt x="118" y="60"/>
                    <a:pt x="118" y="60"/>
                    <a:pt x="118" y="60"/>
                  </a:cubicBezTo>
                  <a:cubicBezTo>
                    <a:pt x="118" y="60"/>
                    <a:pt x="118" y="59"/>
                    <a:pt x="119" y="59"/>
                  </a:cubicBezTo>
                  <a:cubicBezTo>
                    <a:pt x="119" y="59"/>
                    <a:pt x="119" y="59"/>
                    <a:pt x="119" y="59"/>
                  </a:cubicBezTo>
                  <a:cubicBezTo>
                    <a:pt x="119" y="58"/>
                    <a:pt x="119" y="58"/>
                    <a:pt x="119" y="58"/>
                  </a:cubicBezTo>
                  <a:cubicBezTo>
                    <a:pt x="119" y="58"/>
                    <a:pt x="119" y="58"/>
                    <a:pt x="119" y="57"/>
                  </a:cubicBezTo>
                  <a:cubicBezTo>
                    <a:pt x="119" y="57"/>
                    <a:pt x="119" y="57"/>
                    <a:pt x="119" y="57"/>
                  </a:cubicBezTo>
                  <a:cubicBezTo>
                    <a:pt x="120" y="56"/>
                    <a:pt x="120" y="56"/>
                    <a:pt x="120" y="56"/>
                  </a:cubicBezTo>
                  <a:cubicBezTo>
                    <a:pt x="120" y="56"/>
                    <a:pt x="120" y="55"/>
                    <a:pt x="120" y="55"/>
                  </a:cubicBezTo>
                  <a:cubicBezTo>
                    <a:pt x="120" y="55"/>
                    <a:pt x="120" y="55"/>
                    <a:pt x="120" y="55"/>
                  </a:cubicBezTo>
                  <a:cubicBezTo>
                    <a:pt x="120" y="54"/>
                    <a:pt x="120" y="54"/>
                    <a:pt x="120" y="53"/>
                  </a:cubicBezTo>
                  <a:cubicBezTo>
                    <a:pt x="120" y="53"/>
                    <a:pt x="120" y="53"/>
                    <a:pt x="120" y="53"/>
                  </a:cubicBezTo>
                  <a:cubicBezTo>
                    <a:pt x="120" y="53"/>
                    <a:pt x="120" y="53"/>
                    <a:pt x="120" y="53"/>
                  </a:cubicBezTo>
                  <a:cubicBezTo>
                    <a:pt x="120" y="53"/>
                    <a:pt x="120" y="52"/>
                    <a:pt x="120" y="52"/>
                  </a:cubicBezTo>
                  <a:cubicBezTo>
                    <a:pt x="120" y="51"/>
                    <a:pt x="120" y="51"/>
                    <a:pt x="120" y="51"/>
                  </a:cubicBezTo>
                  <a:cubicBezTo>
                    <a:pt x="120" y="51"/>
                    <a:pt x="120" y="50"/>
                    <a:pt x="120" y="50"/>
                  </a:cubicBezTo>
                  <a:cubicBezTo>
                    <a:pt x="120" y="50"/>
                    <a:pt x="120" y="50"/>
                    <a:pt x="119" y="49"/>
                  </a:cubicBezTo>
                  <a:cubicBezTo>
                    <a:pt x="119" y="49"/>
                    <a:pt x="119" y="49"/>
                    <a:pt x="119" y="49"/>
                  </a:cubicBezTo>
                  <a:cubicBezTo>
                    <a:pt x="119" y="49"/>
                    <a:pt x="119" y="48"/>
                    <a:pt x="119" y="48"/>
                  </a:cubicBezTo>
                  <a:cubicBezTo>
                    <a:pt x="119" y="48"/>
                    <a:pt x="119" y="48"/>
                    <a:pt x="119" y="48"/>
                  </a:cubicBezTo>
                  <a:cubicBezTo>
                    <a:pt x="119" y="47"/>
                    <a:pt x="119" y="47"/>
                    <a:pt x="119" y="47"/>
                  </a:cubicBezTo>
                  <a:cubicBezTo>
                    <a:pt x="118" y="47"/>
                    <a:pt x="118" y="46"/>
                    <a:pt x="118" y="46"/>
                  </a:cubicBezTo>
                  <a:cubicBezTo>
                    <a:pt x="118" y="46"/>
                    <a:pt x="118" y="46"/>
                    <a:pt x="118" y="46"/>
                  </a:cubicBezTo>
                  <a:cubicBezTo>
                    <a:pt x="118" y="45"/>
                    <a:pt x="118" y="45"/>
                    <a:pt x="117" y="45"/>
                  </a:cubicBezTo>
                  <a:cubicBezTo>
                    <a:pt x="117" y="45"/>
                    <a:pt x="117" y="45"/>
                    <a:pt x="117" y="44"/>
                  </a:cubicBezTo>
                  <a:cubicBezTo>
                    <a:pt x="117" y="44"/>
                    <a:pt x="117" y="44"/>
                    <a:pt x="117" y="44"/>
                  </a:cubicBezTo>
                  <a:cubicBezTo>
                    <a:pt x="116" y="44"/>
                    <a:pt x="116" y="43"/>
                    <a:pt x="116" y="43"/>
                  </a:cubicBezTo>
                  <a:cubicBezTo>
                    <a:pt x="116" y="43"/>
                    <a:pt x="116" y="43"/>
                    <a:pt x="116" y="43"/>
                  </a:cubicBezTo>
                  <a:cubicBezTo>
                    <a:pt x="116" y="43"/>
                    <a:pt x="116" y="43"/>
                    <a:pt x="116" y="43"/>
                  </a:cubicBezTo>
                  <a:cubicBezTo>
                    <a:pt x="79" y="6"/>
                    <a:pt x="79" y="6"/>
                    <a:pt x="79" y="6"/>
                  </a:cubicBezTo>
                  <a:cubicBezTo>
                    <a:pt x="73" y="0"/>
                    <a:pt x="64" y="0"/>
                    <a:pt x="58" y="6"/>
                  </a:cubicBezTo>
                  <a:cubicBezTo>
                    <a:pt x="53" y="12"/>
                    <a:pt x="53" y="21"/>
                    <a:pt x="58" y="26"/>
                  </a:cubicBezTo>
                  <a:cubicBezTo>
                    <a:pt x="70" y="39"/>
                    <a:pt x="70" y="39"/>
                    <a:pt x="70" y="39"/>
                  </a:cubicBezTo>
                  <a:cubicBezTo>
                    <a:pt x="14" y="39"/>
                    <a:pt x="14" y="39"/>
                    <a:pt x="14" y="39"/>
                  </a:cubicBezTo>
                  <a:cubicBezTo>
                    <a:pt x="6" y="39"/>
                    <a:pt x="0" y="45"/>
                    <a:pt x="0" y="53"/>
                  </a:cubicBezTo>
                  <a:cubicBezTo>
                    <a:pt x="0" y="61"/>
                    <a:pt x="6" y="68"/>
                    <a:pt x="14" y="68"/>
                  </a:cubicBezTo>
                  <a:cubicBezTo>
                    <a:pt x="70" y="68"/>
                    <a:pt x="70" y="68"/>
                    <a:pt x="70" y="68"/>
                  </a:cubicBezTo>
                  <a:cubicBezTo>
                    <a:pt x="58" y="80"/>
                    <a:pt x="58" y="80"/>
                    <a:pt x="58" y="80"/>
                  </a:cubicBezTo>
                  <a:cubicBezTo>
                    <a:pt x="53" y="85"/>
                    <a:pt x="53" y="95"/>
                    <a:pt x="58" y="100"/>
                  </a:cubicBezTo>
                  <a:cubicBezTo>
                    <a:pt x="64" y="106"/>
                    <a:pt x="73" y="106"/>
                    <a:pt x="79" y="100"/>
                  </a:cubicBezTo>
                  <a:cubicBezTo>
                    <a:pt x="116" y="63"/>
                    <a:pt x="116" y="63"/>
                    <a:pt x="116" y="63"/>
                  </a:cubicBezTo>
                  <a:cubicBezTo>
                    <a:pt x="116" y="63"/>
                    <a:pt x="116" y="63"/>
                    <a:pt x="116" y="63"/>
                  </a:cubicBezTo>
                  <a:cubicBezTo>
                    <a:pt x="116" y="63"/>
                    <a:pt x="116" y="63"/>
                    <a:pt x="116" y="63"/>
                  </a:cubicBezTo>
                  <a:close/>
                </a:path>
              </a:pathLst>
            </a:custGeom>
            <a:solidFill>
              <a:srgbClr val="ABB6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</p:grpSp>
      <p:pic>
        <p:nvPicPr>
          <p:cNvPr id="14351" name="Picture 10" descr="RT4 (28).JPG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gray">
          <a:xfrm>
            <a:off x="5797551" y="3643313"/>
            <a:ext cx="2879725" cy="2233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52" name="Text Box 7"/>
          <p:cNvSpPr txBox="1">
            <a:spLocks noChangeArrowheads="1"/>
          </p:cNvSpPr>
          <p:nvPr/>
        </p:nvSpPr>
        <p:spPr bwMode="gray">
          <a:xfrm>
            <a:off x="4645026" y="3643313"/>
            <a:ext cx="1368425" cy="2232025"/>
          </a:xfrm>
          <a:prstGeom prst="rect">
            <a:avLst/>
          </a:prstGeom>
          <a:solidFill>
            <a:srgbClr val="0098C3"/>
          </a:solidFill>
          <a:ln>
            <a:noFill/>
          </a:ln>
          <a:effectLst/>
        </p:spPr>
        <p:txBody>
          <a:bodyPr lIns="0" tIns="0" rIns="0" bIns="0" anchor="ctr"/>
          <a:lstStyle>
            <a:lvl1pPr defTabSz="820738" eaLnBrk="0" hangingPunct="0">
              <a:defRPr b="1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820738" eaLnBrk="0" hangingPunct="0">
              <a:defRPr b="1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820738" eaLnBrk="0" hangingPunct="0">
              <a:defRPr b="1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820738" eaLnBrk="0" hangingPunct="0">
              <a:defRPr b="1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820738" eaLnBrk="0" hangingPunct="0">
              <a:defRPr b="1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820738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820738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820738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820738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85000"/>
              </a:lnSpc>
            </a:pPr>
            <a:endParaRPr lang="en-GB" sz="1600">
              <a:solidFill>
                <a:schemeClr val="bg1"/>
              </a:solidFill>
              <a:cs typeface="Arial" panose="020B0604020202020204" pitchFamily="34" charset="0"/>
            </a:endParaRPr>
          </a:p>
          <a:p>
            <a:pPr algn="ctr" eaLnBrk="1" hangingPunct="1">
              <a:lnSpc>
                <a:spcPct val="85000"/>
              </a:lnSpc>
            </a:pPr>
            <a:endParaRPr lang="en-GB" sz="1600">
              <a:solidFill>
                <a:schemeClr val="bg1"/>
              </a:solidFill>
              <a:cs typeface="Arial" panose="020B0604020202020204" pitchFamily="34" charset="0"/>
            </a:endParaRPr>
          </a:p>
          <a:p>
            <a:pPr algn="ctr" eaLnBrk="1" hangingPunct="1">
              <a:lnSpc>
                <a:spcPct val="85000"/>
              </a:lnSpc>
            </a:pPr>
            <a:r>
              <a:rPr lang="en-GB" sz="1600">
                <a:solidFill>
                  <a:schemeClr val="bg1"/>
                </a:solidFill>
                <a:cs typeface="Arial" panose="020B0604020202020204" pitchFamily="34" charset="0"/>
              </a:rPr>
              <a:t>Pull lower straps to tighten </a:t>
            </a:r>
            <a:br>
              <a:rPr lang="en-GB" sz="1600">
                <a:solidFill>
                  <a:schemeClr val="bg1"/>
                </a:solidFill>
                <a:cs typeface="Arial" panose="020B0604020202020204" pitchFamily="34" charset="0"/>
              </a:rPr>
            </a:br>
            <a:r>
              <a:rPr lang="en-GB" sz="1600">
                <a:solidFill>
                  <a:schemeClr val="bg1"/>
                </a:solidFill>
                <a:cs typeface="Arial" panose="020B0604020202020204" pitchFamily="34" charset="0"/>
              </a:rPr>
              <a:t>around waist</a:t>
            </a:r>
          </a:p>
        </p:txBody>
      </p:sp>
      <p:grpSp>
        <p:nvGrpSpPr>
          <p:cNvPr id="14353" name="Group 18"/>
          <p:cNvGrpSpPr>
            <a:grpSpLocks/>
          </p:cNvGrpSpPr>
          <p:nvPr/>
        </p:nvGrpSpPr>
        <p:grpSpPr bwMode="auto">
          <a:xfrm>
            <a:off x="5149851" y="3933825"/>
            <a:ext cx="358775" cy="358775"/>
            <a:chOff x="408" y="1140"/>
            <a:chExt cx="226" cy="226"/>
          </a:xfrm>
        </p:grpSpPr>
        <p:sp>
          <p:nvSpPr>
            <p:cNvPr id="14357" name="Oval 19"/>
            <p:cNvSpPr>
              <a:spLocks noChangeArrowheads="1"/>
            </p:cNvSpPr>
            <p:nvPr/>
          </p:nvSpPr>
          <p:spPr bwMode="gray">
            <a:xfrm>
              <a:off x="408" y="1140"/>
              <a:ext cx="226" cy="226"/>
            </a:xfrm>
            <a:prstGeom prst="ellipse">
              <a:avLst/>
            </a:prstGeom>
            <a:solidFill>
              <a:srgbClr val="ABB620"/>
            </a:solidFill>
            <a:ln w="57150" algn="ctr">
              <a:solidFill>
                <a:schemeClr val="bg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 anchor="ctr"/>
            <a:lstStyle>
              <a:lvl1pPr eaLnBrk="0" hangingPunct="0">
                <a:defRPr b="1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/>
              <a:endParaRPr lang="en-GB"/>
            </a:p>
          </p:txBody>
        </p:sp>
        <p:sp>
          <p:nvSpPr>
            <p:cNvPr id="14358" name="Text Box 20"/>
            <p:cNvSpPr txBox="1">
              <a:spLocks noChangeArrowheads="1"/>
            </p:cNvSpPr>
            <p:nvPr/>
          </p:nvSpPr>
          <p:spPr bwMode="gray">
            <a:xfrm>
              <a:off x="484" y="1160"/>
              <a:ext cx="73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2"/>
                  </a:solidFill>
                </a14:hiddenFill>
              </a:ext>
              <a:ext uri="{91240B29-F687-4F45-9708-019B960494DF}">
                <a14:hiddenLine xmlns:a14="http://schemas.microsoft.com/office/drawing/2010/main" w="19050" algn="ctr">
                  <a:solidFill>
                    <a:schemeClr val="bg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b="1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/>
              <a:r>
                <a:rPr lang="en-US">
                  <a:solidFill>
                    <a:schemeClr val="bg1"/>
                  </a:solidFill>
                </a:rPr>
                <a:t>4</a:t>
              </a:r>
            </a:p>
          </p:txBody>
        </p:sp>
      </p:grpSp>
      <p:grpSp>
        <p:nvGrpSpPr>
          <p:cNvPr id="14354" name="Group 34"/>
          <p:cNvGrpSpPr>
            <a:grpSpLocks/>
          </p:cNvGrpSpPr>
          <p:nvPr/>
        </p:nvGrpSpPr>
        <p:grpSpPr bwMode="auto">
          <a:xfrm rot="18000000" flipV="1">
            <a:off x="7326314" y="5126037"/>
            <a:ext cx="360362" cy="315913"/>
            <a:chOff x="6027" y="1801"/>
            <a:chExt cx="226" cy="197"/>
          </a:xfrm>
        </p:grpSpPr>
        <p:sp>
          <p:nvSpPr>
            <p:cNvPr id="14355" name="Freeform 35"/>
            <p:cNvSpPr>
              <a:spLocks/>
            </p:cNvSpPr>
            <p:nvPr/>
          </p:nvSpPr>
          <p:spPr bwMode="gray">
            <a:xfrm>
              <a:off x="6027" y="1801"/>
              <a:ext cx="226" cy="197"/>
            </a:xfrm>
            <a:custGeom>
              <a:avLst/>
              <a:gdLst>
                <a:gd name="T0" fmla="*/ 176 w 132"/>
                <a:gd name="T1" fmla="*/ 317 h 115"/>
                <a:gd name="T2" fmla="*/ 181 w 132"/>
                <a:gd name="T3" fmla="*/ 230 h 115"/>
                <a:gd name="T4" fmla="*/ 0 w 132"/>
                <a:gd name="T5" fmla="*/ 168 h 115"/>
                <a:gd name="T6" fmla="*/ 181 w 132"/>
                <a:gd name="T7" fmla="*/ 108 h 115"/>
                <a:gd name="T8" fmla="*/ 176 w 132"/>
                <a:gd name="T9" fmla="*/ 17 h 115"/>
                <a:gd name="T10" fmla="*/ 260 w 132"/>
                <a:gd name="T11" fmla="*/ 17 h 115"/>
                <a:gd name="T12" fmla="*/ 370 w 132"/>
                <a:gd name="T13" fmla="*/ 127 h 115"/>
                <a:gd name="T14" fmla="*/ 370 w 132"/>
                <a:gd name="T15" fmla="*/ 127 h 115"/>
                <a:gd name="T16" fmla="*/ 375 w 132"/>
                <a:gd name="T17" fmla="*/ 132 h 115"/>
                <a:gd name="T18" fmla="*/ 375 w 132"/>
                <a:gd name="T19" fmla="*/ 132 h 115"/>
                <a:gd name="T20" fmla="*/ 378 w 132"/>
                <a:gd name="T21" fmla="*/ 135 h 115"/>
                <a:gd name="T22" fmla="*/ 378 w 132"/>
                <a:gd name="T23" fmla="*/ 139 h 115"/>
                <a:gd name="T24" fmla="*/ 382 w 132"/>
                <a:gd name="T25" fmla="*/ 140 h 115"/>
                <a:gd name="T26" fmla="*/ 382 w 132"/>
                <a:gd name="T27" fmla="*/ 144 h 115"/>
                <a:gd name="T28" fmla="*/ 384 w 132"/>
                <a:gd name="T29" fmla="*/ 147 h 115"/>
                <a:gd name="T30" fmla="*/ 384 w 132"/>
                <a:gd name="T31" fmla="*/ 147 h 115"/>
                <a:gd name="T32" fmla="*/ 384 w 132"/>
                <a:gd name="T33" fmla="*/ 149 h 115"/>
                <a:gd name="T34" fmla="*/ 384 w 132"/>
                <a:gd name="T35" fmla="*/ 152 h 115"/>
                <a:gd name="T36" fmla="*/ 387 w 132"/>
                <a:gd name="T37" fmla="*/ 156 h 115"/>
                <a:gd name="T38" fmla="*/ 387 w 132"/>
                <a:gd name="T39" fmla="*/ 159 h 115"/>
                <a:gd name="T40" fmla="*/ 387 w 132"/>
                <a:gd name="T41" fmla="*/ 168 h 115"/>
                <a:gd name="T42" fmla="*/ 387 w 132"/>
                <a:gd name="T43" fmla="*/ 168 h 115"/>
                <a:gd name="T44" fmla="*/ 387 w 132"/>
                <a:gd name="T45" fmla="*/ 173 h 115"/>
                <a:gd name="T46" fmla="*/ 387 w 132"/>
                <a:gd name="T47" fmla="*/ 176 h 115"/>
                <a:gd name="T48" fmla="*/ 384 w 132"/>
                <a:gd name="T49" fmla="*/ 182 h 115"/>
                <a:gd name="T50" fmla="*/ 384 w 132"/>
                <a:gd name="T51" fmla="*/ 185 h 115"/>
                <a:gd name="T52" fmla="*/ 384 w 132"/>
                <a:gd name="T53" fmla="*/ 188 h 115"/>
                <a:gd name="T54" fmla="*/ 382 w 132"/>
                <a:gd name="T55" fmla="*/ 190 h 115"/>
                <a:gd name="T56" fmla="*/ 382 w 132"/>
                <a:gd name="T57" fmla="*/ 194 h 115"/>
                <a:gd name="T58" fmla="*/ 378 w 132"/>
                <a:gd name="T59" fmla="*/ 197 h 115"/>
                <a:gd name="T60" fmla="*/ 375 w 132"/>
                <a:gd name="T61" fmla="*/ 202 h 115"/>
                <a:gd name="T62" fmla="*/ 375 w 132"/>
                <a:gd name="T63" fmla="*/ 202 h 115"/>
                <a:gd name="T64" fmla="*/ 375 w 132"/>
                <a:gd name="T65" fmla="*/ 202 h 115"/>
                <a:gd name="T66" fmla="*/ 372 w 132"/>
                <a:gd name="T67" fmla="*/ 209 h 115"/>
                <a:gd name="T68" fmla="*/ 370 w 132"/>
                <a:gd name="T69" fmla="*/ 209 h 115"/>
                <a:gd name="T70" fmla="*/ 260 w 132"/>
                <a:gd name="T71" fmla="*/ 317 h 115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132" h="115">
                  <a:moveTo>
                    <a:pt x="75" y="115"/>
                  </a:moveTo>
                  <a:cubicBezTo>
                    <a:pt x="69" y="115"/>
                    <a:pt x="64" y="112"/>
                    <a:pt x="60" y="108"/>
                  </a:cubicBezTo>
                  <a:cubicBezTo>
                    <a:pt x="52" y="100"/>
                    <a:pt x="52" y="87"/>
                    <a:pt x="60" y="79"/>
                  </a:cubicBezTo>
                  <a:cubicBezTo>
                    <a:pt x="62" y="78"/>
                    <a:pt x="62" y="78"/>
                    <a:pt x="62" y="78"/>
                  </a:cubicBezTo>
                  <a:cubicBezTo>
                    <a:pt x="20" y="78"/>
                    <a:pt x="20" y="78"/>
                    <a:pt x="20" y="78"/>
                  </a:cubicBezTo>
                  <a:cubicBezTo>
                    <a:pt x="9" y="78"/>
                    <a:pt x="0" y="68"/>
                    <a:pt x="0" y="57"/>
                  </a:cubicBezTo>
                  <a:cubicBezTo>
                    <a:pt x="0" y="46"/>
                    <a:pt x="9" y="37"/>
                    <a:pt x="20" y="37"/>
                  </a:cubicBezTo>
                  <a:cubicBezTo>
                    <a:pt x="62" y="37"/>
                    <a:pt x="62" y="37"/>
                    <a:pt x="62" y="37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52" y="27"/>
                    <a:pt x="52" y="14"/>
                    <a:pt x="60" y="6"/>
                  </a:cubicBezTo>
                  <a:cubicBezTo>
                    <a:pt x="64" y="2"/>
                    <a:pt x="69" y="0"/>
                    <a:pt x="75" y="0"/>
                  </a:cubicBezTo>
                  <a:cubicBezTo>
                    <a:pt x="80" y="0"/>
                    <a:pt x="85" y="2"/>
                    <a:pt x="89" y="6"/>
                  </a:cubicBezTo>
                  <a:cubicBezTo>
                    <a:pt x="126" y="43"/>
                    <a:pt x="126" y="43"/>
                    <a:pt x="126" y="43"/>
                  </a:cubicBezTo>
                  <a:cubicBezTo>
                    <a:pt x="126" y="43"/>
                    <a:pt x="126" y="43"/>
                    <a:pt x="126" y="43"/>
                  </a:cubicBezTo>
                  <a:cubicBezTo>
                    <a:pt x="126" y="43"/>
                    <a:pt x="126" y="43"/>
                    <a:pt x="126" y="43"/>
                  </a:cubicBezTo>
                  <a:cubicBezTo>
                    <a:pt x="126" y="43"/>
                    <a:pt x="126" y="43"/>
                    <a:pt x="126" y="43"/>
                  </a:cubicBezTo>
                  <a:cubicBezTo>
                    <a:pt x="127" y="43"/>
                    <a:pt x="127" y="44"/>
                    <a:pt x="127" y="44"/>
                  </a:cubicBezTo>
                  <a:cubicBezTo>
                    <a:pt x="127" y="44"/>
                    <a:pt x="128" y="44"/>
                    <a:pt x="128" y="45"/>
                  </a:cubicBezTo>
                  <a:cubicBezTo>
                    <a:pt x="128" y="45"/>
                    <a:pt x="128" y="45"/>
                    <a:pt x="128" y="45"/>
                  </a:cubicBezTo>
                  <a:cubicBezTo>
                    <a:pt x="128" y="45"/>
                    <a:pt x="128" y="45"/>
                    <a:pt x="128" y="45"/>
                  </a:cubicBezTo>
                  <a:cubicBezTo>
                    <a:pt x="128" y="45"/>
                    <a:pt x="128" y="45"/>
                    <a:pt x="128" y="46"/>
                  </a:cubicBezTo>
                  <a:cubicBezTo>
                    <a:pt x="129" y="46"/>
                    <a:pt x="129" y="46"/>
                    <a:pt x="129" y="46"/>
                  </a:cubicBezTo>
                  <a:cubicBezTo>
                    <a:pt x="129" y="47"/>
                    <a:pt x="129" y="47"/>
                    <a:pt x="129" y="47"/>
                  </a:cubicBezTo>
                  <a:cubicBezTo>
                    <a:pt x="129" y="47"/>
                    <a:pt x="129" y="47"/>
                    <a:pt x="129" y="47"/>
                  </a:cubicBezTo>
                  <a:cubicBezTo>
                    <a:pt x="130" y="48"/>
                    <a:pt x="130" y="48"/>
                    <a:pt x="130" y="48"/>
                  </a:cubicBezTo>
                  <a:cubicBezTo>
                    <a:pt x="130" y="48"/>
                    <a:pt x="130" y="48"/>
                    <a:pt x="130" y="48"/>
                  </a:cubicBezTo>
                  <a:cubicBezTo>
                    <a:pt x="130" y="48"/>
                    <a:pt x="130" y="48"/>
                    <a:pt x="130" y="48"/>
                  </a:cubicBezTo>
                  <a:cubicBezTo>
                    <a:pt x="130" y="49"/>
                    <a:pt x="130" y="49"/>
                    <a:pt x="130" y="49"/>
                  </a:cubicBezTo>
                  <a:cubicBezTo>
                    <a:pt x="130" y="49"/>
                    <a:pt x="130" y="49"/>
                    <a:pt x="130" y="49"/>
                  </a:cubicBezTo>
                  <a:cubicBezTo>
                    <a:pt x="130" y="49"/>
                    <a:pt x="131" y="50"/>
                    <a:pt x="131" y="50"/>
                  </a:cubicBezTo>
                  <a:cubicBezTo>
                    <a:pt x="131" y="50"/>
                    <a:pt x="131" y="50"/>
                    <a:pt x="131" y="50"/>
                  </a:cubicBezTo>
                  <a:cubicBezTo>
                    <a:pt x="131" y="50"/>
                    <a:pt x="131" y="50"/>
                    <a:pt x="131" y="50"/>
                  </a:cubicBezTo>
                  <a:cubicBezTo>
                    <a:pt x="131" y="50"/>
                    <a:pt x="131" y="50"/>
                    <a:pt x="131" y="50"/>
                  </a:cubicBezTo>
                  <a:cubicBezTo>
                    <a:pt x="131" y="51"/>
                    <a:pt x="131" y="51"/>
                    <a:pt x="131" y="51"/>
                  </a:cubicBezTo>
                  <a:cubicBezTo>
                    <a:pt x="131" y="51"/>
                    <a:pt x="131" y="52"/>
                    <a:pt x="131" y="52"/>
                  </a:cubicBezTo>
                  <a:cubicBezTo>
                    <a:pt x="131" y="52"/>
                    <a:pt x="131" y="52"/>
                    <a:pt x="131" y="52"/>
                  </a:cubicBezTo>
                  <a:cubicBezTo>
                    <a:pt x="131" y="52"/>
                    <a:pt x="131" y="52"/>
                    <a:pt x="131" y="52"/>
                  </a:cubicBezTo>
                  <a:cubicBezTo>
                    <a:pt x="131" y="52"/>
                    <a:pt x="131" y="53"/>
                    <a:pt x="132" y="53"/>
                  </a:cubicBezTo>
                  <a:cubicBezTo>
                    <a:pt x="132" y="53"/>
                    <a:pt x="132" y="54"/>
                    <a:pt x="132" y="54"/>
                  </a:cubicBezTo>
                  <a:cubicBezTo>
                    <a:pt x="132" y="54"/>
                    <a:pt x="132" y="54"/>
                    <a:pt x="132" y="54"/>
                  </a:cubicBezTo>
                  <a:cubicBezTo>
                    <a:pt x="132" y="54"/>
                    <a:pt x="132" y="55"/>
                    <a:pt x="132" y="55"/>
                  </a:cubicBezTo>
                  <a:cubicBezTo>
                    <a:pt x="132" y="56"/>
                    <a:pt x="132" y="56"/>
                    <a:pt x="132" y="57"/>
                  </a:cubicBezTo>
                  <a:cubicBezTo>
                    <a:pt x="132" y="57"/>
                    <a:pt x="132" y="57"/>
                    <a:pt x="132" y="57"/>
                  </a:cubicBezTo>
                  <a:cubicBezTo>
                    <a:pt x="132" y="57"/>
                    <a:pt x="132" y="57"/>
                    <a:pt x="132" y="57"/>
                  </a:cubicBezTo>
                  <a:cubicBezTo>
                    <a:pt x="132" y="57"/>
                    <a:pt x="132" y="57"/>
                    <a:pt x="132" y="57"/>
                  </a:cubicBezTo>
                  <a:cubicBezTo>
                    <a:pt x="132" y="58"/>
                    <a:pt x="132" y="59"/>
                    <a:pt x="132" y="59"/>
                  </a:cubicBezTo>
                  <a:cubicBezTo>
                    <a:pt x="132" y="59"/>
                    <a:pt x="132" y="60"/>
                    <a:pt x="132" y="60"/>
                  </a:cubicBezTo>
                  <a:cubicBezTo>
                    <a:pt x="132" y="60"/>
                    <a:pt x="132" y="60"/>
                    <a:pt x="132" y="60"/>
                  </a:cubicBezTo>
                  <a:cubicBezTo>
                    <a:pt x="132" y="60"/>
                    <a:pt x="132" y="61"/>
                    <a:pt x="132" y="61"/>
                  </a:cubicBezTo>
                  <a:cubicBezTo>
                    <a:pt x="131" y="61"/>
                    <a:pt x="131" y="62"/>
                    <a:pt x="131" y="62"/>
                  </a:cubicBezTo>
                  <a:cubicBezTo>
                    <a:pt x="131" y="62"/>
                    <a:pt x="131" y="62"/>
                    <a:pt x="131" y="62"/>
                  </a:cubicBezTo>
                  <a:cubicBezTo>
                    <a:pt x="131" y="62"/>
                    <a:pt x="131" y="63"/>
                    <a:pt x="131" y="63"/>
                  </a:cubicBezTo>
                  <a:cubicBezTo>
                    <a:pt x="131" y="63"/>
                    <a:pt x="131" y="64"/>
                    <a:pt x="131" y="64"/>
                  </a:cubicBezTo>
                  <a:cubicBezTo>
                    <a:pt x="131" y="64"/>
                    <a:pt x="131" y="64"/>
                    <a:pt x="131" y="64"/>
                  </a:cubicBezTo>
                  <a:cubicBezTo>
                    <a:pt x="131" y="64"/>
                    <a:pt x="131" y="64"/>
                    <a:pt x="131" y="64"/>
                  </a:cubicBezTo>
                  <a:cubicBezTo>
                    <a:pt x="131" y="64"/>
                    <a:pt x="130" y="65"/>
                    <a:pt x="130" y="65"/>
                  </a:cubicBezTo>
                  <a:cubicBezTo>
                    <a:pt x="130" y="65"/>
                    <a:pt x="130" y="65"/>
                    <a:pt x="130" y="66"/>
                  </a:cubicBezTo>
                  <a:cubicBezTo>
                    <a:pt x="130" y="66"/>
                    <a:pt x="130" y="66"/>
                    <a:pt x="130" y="66"/>
                  </a:cubicBezTo>
                  <a:cubicBezTo>
                    <a:pt x="130" y="66"/>
                    <a:pt x="130" y="66"/>
                    <a:pt x="130" y="67"/>
                  </a:cubicBezTo>
                  <a:cubicBezTo>
                    <a:pt x="129" y="67"/>
                    <a:pt x="129" y="67"/>
                    <a:pt x="129" y="67"/>
                  </a:cubicBezTo>
                  <a:cubicBezTo>
                    <a:pt x="129" y="68"/>
                    <a:pt x="129" y="68"/>
                    <a:pt x="129" y="68"/>
                  </a:cubicBezTo>
                  <a:cubicBezTo>
                    <a:pt x="129" y="68"/>
                    <a:pt x="129" y="68"/>
                    <a:pt x="128" y="69"/>
                  </a:cubicBezTo>
                  <a:cubicBezTo>
                    <a:pt x="128" y="69"/>
                    <a:pt x="128" y="69"/>
                    <a:pt x="128" y="69"/>
                  </a:cubicBezTo>
                  <a:cubicBezTo>
                    <a:pt x="128" y="69"/>
                    <a:pt x="128" y="69"/>
                    <a:pt x="128" y="69"/>
                  </a:cubicBezTo>
                  <a:cubicBezTo>
                    <a:pt x="128" y="69"/>
                    <a:pt x="128" y="69"/>
                    <a:pt x="128" y="69"/>
                  </a:cubicBezTo>
                  <a:cubicBezTo>
                    <a:pt x="128" y="69"/>
                    <a:pt x="128" y="69"/>
                    <a:pt x="128" y="69"/>
                  </a:cubicBezTo>
                  <a:cubicBezTo>
                    <a:pt x="128" y="70"/>
                    <a:pt x="127" y="70"/>
                    <a:pt x="127" y="70"/>
                  </a:cubicBezTo>
                  <a:cubicBezTo>
                    <a:pt x="127" y="70"/>
                    <a:pt x="127" y="71"/>
                    <a:pt x="127" y="71"/>
                  </a:cubicBezTo>
                  <a:cubicBezTo>
                    <a:pt x="127" y="71"/>
                    <a:pt x="127" y="71"/>
                    <a:pt x="127" y="71"/>
                  </a:cubicBezTo>
                  <a:cubicBezTo>
                    <a:pt x="126" y="71"/>
                    <a:pt x="126" y="71"/>
                    <a:pt x="126" y="71"/>
                  </a:cubicBezTo>
                  <a:cubicBezTo>
                    <a:pt x="126" y="71"/>
                    <a:pt x="126" y="71"/>
                    <a:pt x="126" y="72"/>
                  </a:cubicBezTo>
                  <a:cubicBezTo>
                    <a:pt x="89" y="108"/>
                    <a:pt x="89" y="108"/>
                    <a:pt x="89" y="108"/>
                  </a:cubicBezTo>
                  <a:cubicBezTo>
                    <a:pt x="85" y="112"/>
                    <a:pt x="80" y="115"/>
                    <a:pt x="75" y="115"/>
                  </a:cubicBezTo>
                  <a:close/>
                </a:path>
              </a:pathLst>
            </a:custGeom>
            <a:solidFill>
              <a:srgbClr val="FFFFFF"/>
            </a:solidFill>
            <a:ln w="19050" cmpd="sng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4356" name="Freeform 36"/>
            <p:cNvSpPr>
              <a:spLocks/>
            </p:cNvSpPr>
            <p:nvPr/>
          </p:nvSpPr>
          <p:spPr bwMode="gray">
            <a:xfrm>
              <a:off x="6037" y="1809"/>
              <a:ext cx="206" cy="181"/>
            </a:xfrm>
            <a:custGeom>
              <a:avLst/>
              <a:gdLst>
                <a:gd name="T0" fmla="*/ 342 w 120"/>
                <a:gd name="T1" fmla="*/ 184 h 106"/>
                <a:gd name="T2" fmla="*/ 345 w 120"/>
                <a:gd name="T3" fmla="*/ 181 h 106"/>
                <a:gd name="T4" fmla="*/ 345 w 120"/>
                <a:gd name="T5" fmla="*/ 181 h 106"/>
                <a:gd name="T6" fmla="*/ 345 w 120"/>
                <a:gd name="T7" fmla="*/ 178 h 106"/>
                <a:gd name="T8" fmla="*/ 348 w 120"/>
                <a:gd name="T9" fmla="*/ 174 h 106"/>
                <a:gd name="T10" fmla="*/ 348 w 120"/>
                <a:gd name="T11" fmla="*/ 174 h 106"/>
                <a:gd name="T12" fmla="*/ 350 w 120"/>
                <a:gd name="T13" fmla="*/ 172 h 106"/>
                <a:gd name="T14" fmla="*/ 350 w 120"/>
                <a:gd name="T15" fmla="*/ 172 h 106"/>
                <a:gd name="T16" fmla="*/ 350 w 120"/>
                <a:gd name="T17" fmla="*/ 169 h 106"/>
                <a:gd name="T18" fmla="*/ 350 w 120"/>
                <a:gd name="T19" fmla="*/ 166 h 106"/>
                <a:gd name="T20" fmla="*/ 350 w 120"/>
                <a:gd name="T21" fmla="*/ 166 h 106"/>
                <a:gd name="T22" fmla="*/ 354 w 120"/>
                <a:gd name="T23" fmla="*/ 164 h 106"/>
                <a:gd name="T24" fmla="*/ 354 w 120"/>
                <a:gd name="T25" fmla="*/ 161 h 106"/>
                <a:gd name="T26" fmla="*/ 354 w 120"/>
                <a:gd name="T27" fmla="*/ 161 h 106"/>
                <a:gd name="T28" fmla="*/ 354 w 120"/>
                <a:gd name="T29" fmla="*/ 155 h 106"/>
                <a:gd name="T30" fmla="*/ 354 w 120"/>
                <a:gd name="T31" fmla="*/ 155 h 106"/>
                <a:gd name="T32" fmla="*/ 354 w 120"/>
                <a:gd name="T33" fmla="*/ 155 h 106"/>
                <a:gd name="T34" fmla="*/ 354 w 120"/>
                <a:gd name="T35" fmla="*/ 152 h 106"/>
                <a:gd name="T36" fmla="*/ 354 w 120"/>
                <a:gd name="T37" fmla="*/ 149 h 106"/>
                <a:gd name="T38" fmla="*/ 354 w 120"/>
                <a:gd name="T39" fmla="*/ 145 h 106"/>
                <a:gd name="T40" fmla="*/ 350 w 120"/>
                <a:gd name="T41" fmla="*/ 143 h 106"/>
                <a:gd name="T42" fmla="*/ 350 w 120"/>
                <a:gd name="T43" fmla="*/ 143 h 106"/>
                <a:gd name="T44" fmla="*/ 350 w 120"/>
                <a:gd name="T45" fmla="*/ 140 h 106"/>
                <a:gd name="T46" fmla="*/ 350 w 120"/>
                <a:gd name="T47" fmla="*/ 140 h 106"/>
                <a:gd name="T48" fmla="*/ 350 w 120"/>
                <a:gd name="T49" fmla="*/ 137 h 106"/>
                <a:gd name="T50" fmla="*/ 348 w 120"/>
                <a:gd name="T51" fmla="*/ 135 h 106"/>
                <a:gd name="T52" fmla="*/ 348 w 120"/>
                <a:gd name="T53" fmla="*/ 135 h 106"/>
                <a:gd name="T54" fmla="*/ 345 w 120"/>
                <a:gd name="T55" fmla="*/ 131 h 106"/>
                <a:gd name="T56" fmla="*/ 345 w 120"/>
                <a:gd name="T57" fmla="*/ 128 h 106"/>
                <a:gd name="T58" fmla="*/ 345 w 120"/>
                <a:gd name="T59" fmla="*/ 128 h 106"/>
                <a:gd name="T60" fmla="*/ 342 w 120"/>
                <a:gd name="T61" fmla="*/ 125 h 106"/>
                <a:gd name="T62" fmla="*/ 342 w 120"/>
                <a:gd name="T63" fmla="*/ 125 h 106"/>
                <a:gd name="T64" fmla="*/ 342 w 120"/>
                <a:gd name="T65" fmla="*/ 125 h 106"/>
                <a:gd name="T66" fmla="*/ 233 w 120"/>
                <a:gd name="T67" fmla="*/ 17 h 106"/>
                <a:gd name="T68" fmla="*/ 172 w 120"/>
                <a:gd name="T69" fmla="*/ 17 h 106"/>
                <a:gd name="T70" fmla="*/ 172 w 120"/>
                <a:gd name="T71" fmla="*/ 75 h 106"/>
                <a:gd name="T72" fmla="*/ 206 w 120"/>
                <a:gd name="T73" fmla="*/ 114 h 106"/>
                <a:gd name="T74" fmla="*/ 41 w 120"/>
                <a:gd name="T75" fmla="*/ 114 h 106"/>
                <a:gd name="T76" fmla="*/ 0 w 120"/>
                <a:gd name="T77" fmla="*/ 155 h 106"/>
                <a:gd name="T78" fmla="*/ 41 w 120"/>
                <a:gd name="T79" fmla="*/ 198 h 106"/>
                <a:gd name="T80" fmla="*/ 206 w 120"/>
                <a:gd name="T81" fmla="*/ 198 h 106"/>
                <a:gd name="T82" fmla="*/ 172 w 120"/>
                <a:gd name="T83" fmla="*/ 234 h 106"/>
                <a:gd name="T84" fmla="*/ 172 w 120"/>
                <a:gd name="T85" fmla="*/ 292 h 106"/>
                <a:gd name="T86" fmla="*/ 233 w 120"/>
                <a:gd name="T87" fmla="*/ 292 h 106"/>
                <a:gd name="T88" fmla="*/ 342 w 120"/>
                <a:gd name="T89" fmla="*/ 184 h 106"/>
                <a:gd name="T90" fmla="*/ 342 w 120"/>
                <a:gd name="T91" fmla="*/ 184 h 106"/>
                <a:gd name="T92" fmla="*/ 342 w 120"/>
                <a:gd name="T93" fmla="*/ 184 h 10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0" t="0" r="r" b="b"/>
              <a:pathLst>
                <a:path w="120" h="106">
                  <a:moveTo>
                    <a:pt x="116" y="63"/>
                  </a:moveTo>
                  <a:cubicBezTo>
                    <a:pt x="116" y="63"/>
                    <a:pt x="116" y="63"/>
                    <a:pt x="117" y="62"/>
                  </a:cubicBezTo>
                  <a:cubicBezTo>
                    <a:pt x="117" y="62"/>
                    <a:pt x="117" y="62"/>
                    <a:pt x="117" y="62"/>
                  </a:cubicBezTo>
                  <a:cubicBezTo>
                    <a:pt x="117" y="61"/>
                    <a:pt x="117" y="61"/>
                    <a:pt x="117" y="61"/>
                  </a:cubicBezTo>
                  <a:cubicBezTo>
                    <a:pt x="118" y="61"/>
                    <a:pt x="118" y="61"/>
                    <a:pt x="118" y="60"/>
                  </a:cubicBezTo>
                  <a:cubicBezTo>
                    <a:pt x="118" y="60"/>
                    <a:pt x="118" y="60"/>
                    <a:pt x="118" y="60"/>
                  </a:cubicBezTo>
                  <a:cubicBezTo>
                    <a:pt x="118" y="60"/>
                    <a:pt x="118" y="59"/>
                    <a:pt x="119" y="59"/>
                  </a:cubicBezTo>
                  <a:cubicBezTo>
                    <a:pt x="119" y="59"/>
                    <a:pt x="119" y="59"/>
                    <a:pt x="119" y="59"/>
                  </a:cubicBezTo>
                  <a:cubicBezTo>
                    <a:pt x="119" y="58"/>
                    <a:pt x="119" y="58"/>
                    <a:pt x="119" y="58"/>
                  </a:cubicBezTo>
                  <a:cubicBezTo>
                    <a:pt x="119" y="58"/>
                    <a:pt x="119" y="58"/>
                    <a:pt x="119" y="57"/>
                  </a:cubicBezTo>
                  <a:cubicBezTo>
                    <a:pt x="119" y="57"/>
                    <a:pt x="119" y="57"/>
                    <a:pt x="119" y="57"/>
                  </a:cubicBezTo>
                  <a:cubicBezTo>
                    <a:pt x="120" y="56"/>
                    <a:pt x="120" y="56"/>
                    <a:pt x="120" y="56"/>
                  </a:cubicBezTo>
                  <a:cubicBezTo>
                    <a:pt x="120" y="56"/>
                    <a:pt x="120" y="55"/>
                    <a:pt x="120" y="55"/>
                  </a:cubicBezTo>
                  <a:cubicBezTo>
                    <a:pt x="120" y="55"/>
                    <a:pt x="120" y="55"/>
                    <a:pt x="120" y="55"/>
                  </a:cubicBezTo>
                  <a:cubicBezTo>
                    <a:pt x="120" y="54"/>
                    <a:pt x="120" y="54"/>
                    <a:pt x="120" y="53"/>
                  </a:cubicBezTo>
                  <a:cubicBezTo>
                    <a:pt x="120" y="53"/>
                    <a:pt x="120" y="53"/>
                    <a:pt x="120" y="53"/>
                  </a:cubicBezTo>
                  <a:cubicBezTo>
                    <a:pt x="120" y="53"/>
                    <a:pt x="120" y="53"/>
                    <a:pt x="120" y="53"/>
                  </a:cubicBezTo>
                  <a:cubicBezTo>
                    <a:pt x="120" y="53"/>
                    <a:pt x="120" y="52"/>
                    <a:pt x="120" y="52"/>
                  </a:cubicBezTo>
                  <a:cubicBezTo>
                    <a:pt x="120" y="51"/>
                    <a:pt x="120" y="51"/>
                    <a:pt x="120" y="51"/>
                  </a:cubicBezTo>
                  <a:cubicBezTo>
                    <a:pt x="120" y="51"/>
                    <a:pt x="120" y="50"/>
                    <a:pt x="120" y="50"/>
                  </a:cubicBezTo>
                  <a:cubicBezTo>
                    <a:pt x="120" y="50"/>
                    <a:pt x="120" y="50"/>
                    <a:pt x="119" y="49"/>
                  </a:cubicBezTo>
                  <a:cubicBezTo>
                    <a:pt x="119" y="49"/>
                    <a:pt x="119" y="49"/>
                    <a:pt x="119" y="49"/>
                  </a:cubicBezTo>
                  <a:cubicBezTo>
                    <a:pt x="119" y="49"/>
                    <a:pt x="119" y="48"/>
                    <a:pt x="119" y="48"/>
                  </a:cubicBezTo>
                  <a:cubicBezTo>
                    <a:pt x="119" y="48"/>
                    <a:pt x="119" y="48"/>
                    <a:pt x="119" y="48"/>
                  </a:cubicBezTo>
                  <a:cubicBezTo>
                    <a:pt x="119" y="47"/>
                    <a:pt x="119" y="47"/>
                    <a:pt x="119" y="47"/>
                  </a:cubicBezTo>
                  <a:cubicBezTo>
                    <a:pt x="118" y="47"/>
                    <a:pt x="118" y="46"/>
                    <a:pt x="118" y="46"/>
                  </a:cubicBezTo>
                  <a:cubicBezTo>
                    <a:pt x="118" y="46"/>
                    <a:pt x="118" y="46"/>
                    <a:pt x="118" y="46"/>
                  </a:cubicBezTo>
                  <a:cubicBezTo>
                    <a:pt x="118" y="45"/>
                    <a:pt x="118" y="45"/>
                    <a:pt x="117" y="45"/>
                  </a:cubicBezTo>
                  <a:cubicBezTo>
                    <a:pt x="117" y="45"/>
                    <a:pt x="117" y="45"/>
                    <a:pt x="117" y="44"/>
                  </a:cubicBezTo>
                  <a:cubicBezTo>
                    <a:pt x="117" y="44"/>
                    <a:pt x="117" y="44"/>
                    <a:pt x="117" y="44"/>
                  </a:cubicBezTo>
                  <a:cubicBezTo>
                    <a:pt x="116" y="44"/>
                    <a:pt x="116" y="43"/>
                    <a:pt x="116" y="43"/>
                  </a:cubicBezTo>
                  <a:cubicBezTo>
                    <a:pt x="116" y="43"/>
                    <a:pt x="116" y="43"/>
                    <a:pt x="116" y="43"/>
                  </a:cubicBezTo>
                  <a:cubicBezTo>
                    <a:pt x="116" y="43"/>
                    <a:pt x="116" y="43"/>
                    <a:pt x="116" y="43"/>
                  </a:cubicBezTo>
                  <a:cubicBezTo>
                    <a:pt x="79" y="6"/>
                    <a:pt x="79" y="6"/>
                    <a:pt x="79" y="6"/>
                  </a:cubicBezTo>
                  <a:cubicBezTo>
                    <a:pt x="73" y="0"/>
                    <a:pt x="64" y="0"/>
                    <a:pt x="58" y="6"/>
                  </a:cubicBezTo>
                  <a:cubicBezTo>
                    <a:pt x="53" y="12"/>
                    <a:pt x="53" y="21"/>
                    <a:pt x="58" y="26"/>
                  </a:cubicBezTo>
                  <a:cubicBezTo>
                    <a:pt x="70" y="39"/>
                    <a:pt x="70" y="39"/>
                    <a:pt x="70" y="39"/>
                  </a:cubicBezTo>
                  <a:cubicBezTo>
                    <a:pt x="14" y="39"/>
                    <a:pt x="14" y="39"/>
                    <a:pt x="14" y="39"/>
                  </a:cubicBezTo>
                  <a:cubicBezTo>
                    <a:pt x="6" y="39"/>
                    <a:pt x="0" y="45"/>
                    <a:pt x="0" y="53"/>
                  </a:cubicBezTo>
                  <a:cubicBezTo>
                    <a:pt x="0" y="61"/>
                    <a:pt x="6" y="68"/>
                    <a:pt x="14" y="68"/>
                  </a:cubicBezTo>
                  <a:cubicBezTo>
                    <a:pt x="70" y="68"/>
                    <a:pt x="70" y="68"/>
                    <a:pt x="70" y="68"/>
                  </a:cubicBezTo>
                  <a:cubicBezTo>
                    <a:pt x="58" y="80"/>
                    <a:pt x="58" y="80"/>
                    <a:pt x="58" y="80"/>
                  </a:cubicBezTo>
                  <a:cubicBezTo>
                    <a:pt x="53" y="85"/>
                    <a:pt x="53" y="95"/>
                    <a:pt x="58" y="100"/>
                  </a:cubicBezTo>
                  <a:cubicBezTo>
                    <a:pt x="64" y="106"/>
                    <a:pt x="73" y="106"/>
                    <a:pt x="79" y="100"/>
                  </a:cubicBezTo>
                  <a:cubicBezTo>
                    <a:pt x="116" y="63"/>
                    <a:pt x="116" y="63"/>
                    <a:pt x="116" y="63"/>
                  </a:cubicBezTo>
                  <a:cubicBezTo>
                    <a:pt x="116" y="63"/>
                    <a:pt x="116" y="63"/>
                    <a:pt x="116" y="63"/>
                  </a:cubicBezTo>
                  <a:cubicBezTo>
                    <a:pt x="116" y="63"/>
                    <a:pt x="116" y="63"/>
                    <a:pt x="116" y="63"/>
                  </a:cubicBezTo>
                  <a:close/>
                </a:path>
              </a:pathLst>
            </a:custGeom>
            <a:solidFill>
              <a:srgbClr val="ABB6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val="2882429409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solidFill>
                  <a:srgbClr val="0098C3"/>
                </a:solidFill>
              </a:rPr>
              <a:t>Fastening Seat Harness</a:t>
            </a:r>
            <a:endParaRPr lang="en-GB" dirty="0">
              <a:solidFill>
                <a:srgbClr val="0098C3"/>
              </a:solidFill>
            </a:endParaRPr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gray">
          <a:xfrm>
            <a:off x="323850" y="1343025"/>
            <a:ext cx="8496300" cy="4895850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9050" algn="ctr">
                <a:solidFill>
                  <a:schemeClr val="bg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 anchor="ctr"/>
          <a:lstStyle>
            <a:lvl1pPr eaLnBrk="0" hangingPunct="0">
              <a:defRPr b="1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endParaRPr lang="en-GB"/>
          </a:p>
        </p:txBody>
      </p:sp>
      <p:pic>
        <p:nvPicPr>
          <p:cNvPr id="7" name="Picture 7" descr="F3 (32)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gray">
          <a:xfrm>
            <a:off x="1692275" y="3862388"/>
            <a:ext cx="2808288" cy="2233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8" name="Group 16"/>
          <p:cNvGrpSpPr>
            <a:grpSpLocks/>
          </p:cNvGrpSpPr>
          <p:nvPr/>
        </p:nvGrpSpPr>
        <p:grpSpPr bwMode="auto">
          <a:xfrm rot="16200000" flipH="1">
            <a:off x="2868612" y="4635501"/>
            <a:ext cx="360363" cy="315912"/>
            <a:chOff x="6027" y="1801"/>
            <a:chExt cx="226" cy="197"/>
          </a:xfrm>
        </p:grpSpPr>
        <p:sp>
          <p:nvSpPr>
            <p:cNvPr id="9" name="Freeform 17"/>
            <p:cNvSpPr>
              <a:spLocks/>
            </p:cNvSpPr>
            <p:nvPr/>
          </p:nvSpPr>
          <p:spPr bwMode="gray">
            <a:xfrm>
              <a:off x="6027" y="1801"/>
              <a:ext cx="226" cy="197"/>
            </a:xfrm>
            <a:custGeom>
              <a:avLst/>
              <a:gdLst>
                <a:gd name="T0" fmla="*/ 176 w 132"/>
                <a:gd name="T1" fmla="*/ 317 h 115"/>
                <a:gd name="T2" fmla="*/ 181 w 132"/>
                <a:gd name="T3" fmla="*/ 230 h 115"/>
                <a:gd name="T4" fmla="*/ 0 w 132"/>
                <a:gd name="T5" fmla="*/ 168 h 115"/>
                <a:gd name="T6" fmla="*/ 181 w 132"/>
                <a:gd name="T7" fmla="*/ 108 h 115"/>
                <a:gd name="T8" fmla="*/ 176 w 132"/>
                <a:gd name="T9" fmla="*/ 17 h 115"/>
                <a:gd name="T10" fmla="*/ 260 w 132"/>
                <a:gd name="T11" fmla="*/ 17 h 115"/>
                <a:gd name="T12" fmla="*/ 370 w 132"/>
                <a:gd name="T13" fmla="*/ 127 h 115"/>
                <a:gd name="T14" fmla="*/ 370 w 132"/>
                <a:gd name="T15" fmla="*/ 127 h 115"/>
                <a:gd name="T16" fmla="*/ 375 w 132"/>
                <a:gd name="T17" fmla="*/ 132 h 115"/>
                <a:gd name="T18" fmla="*/ 375 w 132"/>
                <a:gd name="T19" fmla="*/ 132 h 115"/>
                <a:gd name="T20" fmla="*/ 378 w 132"/>
                <a:gd name="T21" fmla="*/ 135 h 115"/>
                <a:gd name="T22" fmla="*/ 378 w 132"/>
                <a:gd name="T23" fmla="*/ 139 h 115"/>
                <a:gd name="T24" fmla="*/ 382 w 132"/>
                <a:gd name="T25" fmla="*/ 140 h 115"/>
                <a:gd name="T26" fmla="*/ 382 w 132"/>
                <a:gd name="T27" fmla="*/ 144 h 115"/>
                <a:gd name="T28" fmla="*/ 384 w 132"/>
                <a:gd name="T29" fmla="*/ 147 h 115"/>
                <a:gd name="T30" fmla="*/ 384 w 132"/>
                <a:gd name="T31" fmla="*/ 147 h 115"/>
                <a:gd name="T32" fmla="*/ 384 w 132"/>
                <a:gd name="T33" fmla="*/ 149 h 115"/>
                <a:gd name="T34" fmla="*/ 384 w 132"/>
                <a:gd name="T35" fmla="*/ 152 h 115"/>
                <a:gd name="T36" fmla="*/ 387 w 132"/>
                <a:gd name="T37" fmla="*/ 156 h 115"/>
                <a:gd name="T38" fmla="*/ 387 w 132"/>
                <a:gd name="T39" fmla="*/ 159 h 115"/>
                <a:gd name="T40" fmla="*/ 387 w 132"/>
                <a:gd name="T41" fmla="*/ 168 h 115"/>
                <a:gd name="T42" fmla="*/ 387 w 132"/>
                <a:gd name="T43" fmla="*/ 168 h 115"/>
                <a:gd name="T44" fmla="*/ 387 w 132"/>
                <a:gd name="T45" fmla="*/ 173 h 115"/>
                <a:gd name="T46" fmla="*/ 387 w 132"/>
                <a:gd name="T47" fmla="*/ 176 h 115"/>
                <a:gd name="T48" fmla="*/ 384 w 132"/>
                <a:gd name="T49" fmla="*/ 182 h 115"/>
                <a:gd name="T50" fmla="*/ 384 w 132"/>
                <a:gd name="T51" fmla="*/ 185 h 115"/>
                <a:gd name="T52" fmla="*/ 384 w 132"/>
                <a:gd name="T53" fmla="*/ 188 h 115"/>
                <a:gd name="T54" fmla="*/ 382 w 132"/>
                <a:gd name="T55" fmla="*/ 190 h 115"/>
                <a:gd name="T56" fmla="*/ 382 w 132"/>
                <a:gd name="T57" fmla="*/ 194 h 115"/>
                <a:gd name="T58" fmla="*/ 378 w 132"/>
                <a:gd name="T59" fmla="*/ 197 h 115"/>
                <a:gd name="T60" fmla="*/ 375 w 132"/>
                <a:gd name="T61" fmla="*/ 202 h 115"/>
                <a:gd name="T62" fmla="*/ 375 w 132"/>
                <a:gd name="T63" fmla="*/ 202 h 115"/>
                <a:gd name="T64" fmla="*/ 375 w 132"/>
                <a:gd name="T65" fmla="*/ 202 h 115"/>
                <a:gd name="T66" fmla="*/ 372 w 132"/>
                <a:gd name="T67" fmla="*/ 209 h 115"/>
                <a:gd name="T68" fmla="*/ 370 w 132"/>
                <a:gd name="T69" fmla="*/ 209 h 115"/>
                <a:gd name="T70" fmla="*/ 260 w 132"/>
                <a:gd name="T71" fmla="*/ 317 h 115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132" h="115">
                  <a:moveTo>
                    <a:pt x="75" y="115"/>
                  </a:moveTo>
                  <a:cubicBezTo>
                    <a:pt x="69" y="115"/>
                    <a:pt x="64" y="112"/>
                    <a:pt x="60" y="108"/>
                  </a:cubicBezTo>
                  <a:cubicBezTo>
                    <a:pt x="52" y="100"/>
                    <a:pt x="52" y="87"/>
                    <a:pt x="60" y="79"/>
                  </a:cubicBezTo>
                  <a:cubicBezTo>
                    <a:pt x="62" y="78"/>
                    <a:pt x="62" y="78"/>
                    <a:pt x="62" y="78"/>
                  </a:cubicBezTo>
                  <a:cubicBezTo>
                    <a:pt x="20" y="78"/>
                    <a:pt x="20" y="78"/>
                    <a:pt x="20" y="78"/>
                  </a:cubicBezTo>
                  <a:cubicBezTo>
                    <a:pt x="9" y="78"/>
                    <a:pt x="0" y="68"/>
                    <a:pt x="0" y="57"/>
                  </a:cubicBezTo>
                  <a:cubicBezTo>
                    <a:pt x="0" y="46"/>
                    <a:pt x="9" y="37"/>
                    <a:pt x="20" y="37"/>
                  </a:cubicBezTo>
                  <a:cubicBezTo>
                    <a:pt x="62" y="37"/>
                    <a:pt x="62" y="37"/>
                    <a:pt x="62" y="37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52" y="27"/>
                    <a:pt x="52" y="14"/>
                    <a:pt x="60" y="6"/>
                  </a:cubicBezTo>
                  <a:cubicBezTo>
                    <a:pt x="64" y="2"/>
                    <a:pt x="69" y="0"/>
                    <a:pt x="75" y="0"/>
                  </a:cubicBezTo>
                  <a:cubicBezTo>
                    <a:pt x="80" y="0"/>
                    <a:pt x="85" y="2"/>
                    <a:pt x="89" y="6"/>
                  </a:cubicBezTo>
                  <a:cubicBezTo>
                    <a:pt x="126" y="43"/>
                    <a:pt x="126" y="43"/>
                    <a:pt x="126" y="43"/>
                  </a:cubicBezTo>
                  <a:cubicBezTo>
                    <a:pt x="126" y="43"/>
                    <a:pt x="126" y="43"/>
                    <a:pt x="126" y="43"/>
                  </a:cubicBezTo>
                  <a:cubicBezTo>
                    <a:pt x="126" y="43"/>
                    <a:pt x="126" y="43"/>
                    <a:pt x="126" y="43"/>
                  </a:cubicBezTo>
                  <a:cubicBezTo>
                    <a:pt x="126" y="43"/>
                    <a:pt x="126" y="43"/>
                    <a:pt x="126" y="43"/>
                  </a:cubicBezTo>
                  <a:cubicBezTo>
                    <a:pt x="127" y="43"/>
                    <a:pt x="127" y="44"/>
                    <a:pt x="127" y="44"/>
                  </a:cubicBezTo>
                  <a:cubicBezTo>
                    <a:pt x="127" y="44"/>
                    <a:pt x="128" y="44"/>
                    <a:pt x="128" y="45"/>
                  </a:cubicBezTo>
                  <a:cubicBezTo>
                    <a:pt x="128" y="45"/>
                    <a:pt x="128" y="45"/>
                    <a:pt x="128" y="45"/>
                  </a:cubicBezTo>
                  <a:cubicBezTo>
                    <a:pt x="128" y="45"/>
                    <a:pt x="128" y="45"/>
                    <a:pt x="128" y="45"/>
                  </a:cubicBezTo>
                  <a:cubicBezTo>
                    <a:pt x="128" y="45"/>
                    <a:pt x="128" y="45"/>
                    <a:pt x="128" y="46"/>
                  </a:cubicBezTo>
                  <a:cubicBezTo>
                    <a:pt x="129" y="46"/>
                    <a:pt x="129" y="46"/>
                    <a:pt x="129" y="46"/>
                  </a:cubicBezTo>
                  <a:cubicBezTo>
                    <a:pt x="129" y="47"/>
                    <a:pt x="129" y="47"/>
                    <a:pt x="129" y="47"/>
                  </a:cubicBezTo>
                  <a:cubicBezTo>
                    <a:pt x="129" y="47"/>
                    <a:pt x="129" y="47"/>
                    <a:pt x="129" y="47"/>
                  </a:cubicBezTo>
                  <a:cubicBezTo>
                    <a:pt x="130" y="48"/>
                    <a:pt x="130" y="48"/>
                    <a:pt x="130" y="48"/>
                  </a:cubicBezTo>
                  <a:cubicBezTo>
                    <a:pt x="130" y="48"/>
                    <a:pt x="130" y="48"/>
                    <a:pt x="130" y="48"/>
                  </a:cubicBezTo>
                  <a:cubicBezTo>
                    <a:pt x="130" y="48"/>
                    <a:pt x="130" y="48"/>
                    <a:pt x="130" y="48"/>
                  </a:cubicBezTo>
                  <a:cubicBezTo>
                    <a:pt x="130" y="49"/>
                    <a:pt x="130" y="49"/>
                    <a:pt x="130" y="49"/>
                  </a:cubicBezTo>
                  <a:cubicBezTo>
                    <a:pt x="130" y="49"/>
                    <a:pt x="130" y="49"/>
                    <a:pt x="130" y="49"/>
                  </a:cubicBezTo>
                  <a:cubicBezTo>
                    <a:pt x="130" y="49"/>
                    <a:pt x="131" y="50"/>
                    <a:pt x="131" y="50"/>
                  </a:cubicBezTo>
                  <a:cubicBezTo>
                    <a:pt x="131" y="50"/>
                    <a:pt x="131" y="50"/>
                    <a:pt x="131" y="50"/>
                  </a:cubicBezTo>
                  <a:cubicBezTo>
                    <a:pt x="131" y="50"/>
                    <a:pt x="131" y="50"/>
                    <a:pt x="131" y="50"/>
                  </a:cubicBezTo>
                  <a:cubicBezTo>
                    <a:pt x="131" y="50"/>
                    <a:pt x="131" y="50"/>
                    <a:pt x="131" y="50"/>
                  </a:cubicBezTo>
                  <a:cubicBezTo>
                    <a:pt x="131" y="51"/>
                    <a:pt x="131" y="51"/>
                    <a:pt x="131" y="51"/>
                  </a:cubicBezTo>
                  <a:cubicBezTo>
                    <a:pt x="131" y="51"/>
                    <a:pt x="131" y="52"/>
                    <a:pt x="131" y="52"/>
                  </a:cubicBezTo>
                  <a:cubicBezTo>
                    <a:pt x="131" y="52"/>
                    <a:pt x="131" y="52"/>
                    <a:pt x="131" y="52"/>
                  </a:cubicBezTo>
                  <a:cubicBezTo>
                    <a:pt x="131" y="52"/>
                    <a:pt x="131" y="52"/>
                    <a:pt x="131" y="52"/>
                  </a:cubicBezTo>
                  <a:cubicBezTo>
                    <a:pt x="131" y="52"/>
                    <a:pt x="131" y="53"/>
                    <a:pt x="132" y="53"/>
                  </a:cubicBezTo>
                  <a:cubicBezTo>
                    <a:pt x="132" y="53"/>
                    <a:pt x="132" y="54"/>
                    <a:pt x="132" y="54"/>
                  </a:cubicBezTo>
                  <a:cubicBezTo>
                    <a:pt x="132" y="54"/>
                    <a:pt x="132" y="54"/>
                    <a:pt x="132" y="54"/>
                  </a:cubicBezTo>
                  <a:cubicBezTo>
                    <a:pt x="132" y="54"/>
                    <a:pt x="132" y="55"/>
                    <a:pt x="132" y="55"/>
                  </a:cubicBezTo>
                  <a:cubicBezTo>
                    <a:pt x="132" y="56"/>
                    <a:pt x="132" y="56"/>
                    <a:pt x="132" y="57"/>
                  </a:cubicBezTo>
                  <a:cubicBezTo>
                    <a:pt x="132" y="57"/>
                    <a:pt x="132" y="57"/>
                    <a:pt x="132" y="57"/>
                  </a:cubicBezTo>
                  <a:cubicBezTo>
                    <a:pt x="132" y="57"/>
                    <a:pt x="132" y="57"/>
                    <a:pt x="132" y="57"/>
                  </a:cubicBezTo>
                  <a:cubicBezTo>
                    <a:pt x="132" y="57"/>
                    <a:pt x="132" y="57"/>
                    <a:pt x="132" y="57"/>
                  </a:cubicBezTo>
                  <a:cubicBezTo>
                    <a:pt x="132" y="58"/>
                    <a:pt x="132" y="59"/>
                    <a:pt x="132" y="59"/>
                  </a:cubicBezTo>
                  <a:cubicBezTo>
                    <a:pt x="132" y="59"/>
                    <a:pt x="132" y="60"/>
                    <a:pt x="132" y="60"/>
                  </a:cubicBezTo>
                  <a:cubicBezTo>
                    <a:pt x="132" y="60"/>
                    <a:pt x="132" y="60"/>
                    <a:pt x="132" y="60"/>
                  </a:cubicBezTo>
                  <a:cubicBezTo>
                    <a:pt x="132" y="60"/>
                    <a:pt x="132" y="61"/>
                    <a:pt x="132" y="61"/>
                  </a:cubicBezTo>
                  <a:cubicBezTo>
                    <a:pt x="131" y="61"/>
                    <a:pt x="131" y="62"/>
                    <a:pt x="131" y="62"/>
                  </a:cubicBezTo>
                  <a:cubicBezTo>
                    <a:pt x="131" y="62"/>
                    <a:pt x="131" y="62"/>
                    <a:pt x="131" y="62"/>
                  </a:cubicBezTo>
                  <a:cubicBezTo>
                    <a:pt x="131" y="62"/>
                    <a:pt x="131" y="63"/>
                    <a:pt x="131" y="63"/>
                  </a:cubicBezTo>
                  <a:cubicBezTo>
                    <a:pt x="131" y="63"/>
                    <a:pt x="131" y="64"/>
                    <a:pt x="131" y="64"/>
                  </a:cubicBezTo>
                  <a:cubicBezTo>
                    <a:pt x="131" y="64"/>
                    <a:pt x="131" y="64"/>
                    <a:pt x="131" y="64"/>
                  </a:cubicBezTo>
                  <a:cubicBezTo>
                    <a:pt x="131" y="64"/>
                    <a:pt x="131" y="64"/>
                    <a:pt x="131" y="64"/>
                  </a:cubicBezTo>
                  <a:cubicBezTo>
                    <a:pt x="131" y="64"/>
                    <a:pt x="130" y="65"/>
                    <a:pt x="130" y="65"/>
                  </a:cubicBezTo>
                  <a:cubicBezTo>
                    <a:pt x="130" y="65"/>
                    <a:pt x="130" y="65"/>
                    <a:pt x="130" y="66"/>
                  </a:cubicBezTo>
                  <a:cubicBezTo>
                    <a:pt x="130" y="66"/>
                    <a:pt x="130" y="66"/>
                    <a:pt x="130" y="66"/>
                  </a:cubicBezTo>
                  <a:cubicBezTo>
                    <a:pt x="130" y="66"/>
                    <a:pt x="130" y="66"/>
                    <a:pt x="130" y="67"/>
                  </a:cubicBezTo>
                  <a:cubicBezTo>
                    <a:pt x="129" y="67"/>
                    <a:pt x="129" y="67"/>
                    <a:pt x="129" y="67"/>
                  </a:cubicBezTo>
                  <a:cubicBezTo>
                    <a:pt x="129" y="68"/>
                    <a:pt x="129" y="68"/>
                    <a:pt x="129" y="68"/>
                  </a:cubicBezTo>
                  <a:cubicBezTo>
                    <a:pt x="129" y="68"/>
                    <a:pt x="129" y="68"/>
                    <a:pt x="128" y="69"/>
                  </a:cubicBezTo>
                  <a:cubicBezTo>
                    <a:pt x="128" y="69"/>
                    <a:pt x="128" y="69"/>
                    <a:pt x="128" y="69"/>
                  </a:cubicBezTo>
                  <a:cubicBezTo>
                    <a:pt x="128" y="69"/>
                    <a:pt x="128" y="69"/>
                    <a:pt x="128" y="69"/>
                  </a:cubicBezTo>
                  <a:cubicBezTo>
                    <a:pt x="128" y="69"/>
                    <a:pt x="128" y="69"/>
                    <a:pt x="128" y="69"/>
                  </a:cubicBezTo>
                  <a:cubicBezTo>
                    <a:pt x="128" y="69"/>
                    <a:pt x="128" y="69"/>
                    <a:pt x="128" y="69"/>
                  </a:cubicBezTo>
                  <a:cubicBezTo>
                    <a:pt x="128" y="70"/>
                    <a:pt x="127" y="70"/>
                    <a:pt x="127" y="70"/>
                  </a:cubicBezTo>
                  <a:cubicBezTo>
                    <a:pt x="127" y="70"/>
                    <a:pt x="127" y="71"/>
                    <a:pt x="127" y="71"/>
                  </a:cubicBezTo>
                  <a:cubicBezTo>
                    <a:pt x="127" y="71"/>
                    <a:pt x="127" y="71"/>
                    <a:pt x="127" y="71"/>
                  </a:cubicBezTo>
                  <a:cubicBezTo>
                    <a:pt x="126" y="71"/>
                    <a:pt x="126" y="71"/>
                    <a:pt x="126" y="71"/>
                  </a:cubicBezTo>
                  <a:cubicBezTo>
                    <a:pt x="126" y="71"/>
                    <a:pt x="126" y="71"/>
                    <a:pt x="126" y="72"/>
                  </a:cubicBezTo>
                  <a:cubicBezTo>
                    <a:pt x="89" y="108"/>
                    <a:pt x="89" y="108"/>
                    <a:pt x="89" y="108"/>
                  </a:cubicBezTo>
                  <a:cubicBezTo>
                    <a:pt x="85" y="112"/>
                    <a:pt x="80" y="115"/>
                    <a:pt x="75" y="115"/>
                  </a:cubicBezTo>
                  <a:close/>
                </a:path>
              </a:pathLst>
            </a:custGeom>
            <a:solidFill>
              <a:srgbClr val="FFFFFF"/>
            </a:solidFill>
            <a:ln w="19050" cmpd="sng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0" name="Freeform 18"/>
            <p:cNvSpPr>
              <a:spLocks/>
            </p:cNvSpPr>
            <p:nvPr/>
          </p:nvSpPr>
          <p:spPr bwMode="gray">
            <a:xfrm>
              <a:off x="6037" y="1809"/>
              <a:ext cx="206" cy="181"/>
            </a:xfrm>
            <a:custGeom>
              <a:avLst/>
              <a:gdLst>
                <a:gd name="T0" fmla="*/ 342 w 120"/>
                <a:gd name="T1" fmla="*/ 184 h 106"/>
                <a:gd name="T2" fmla="*/ 345 w 120"/>
                <a:gd name="T3" fmla="*/ 181 h 106"/>
                <a:gd name="T4" fmla="*/ 345 w 120"/>
                <a:gd name="T5" fmla="*/ 181 h 106"/>
                <a:gd name="T6" fmla="*/ 345 w 120"/>
                <a:gd name="T7" fmla="*/ 178 h 106"/>
                <a:gd name="T8" fmla="*/ 348 w 120"/>
                <a:gd name="T9" fmla="*/ 174 h 106"/>
                <a:gd name="T10" fmla="*/ 348 w 120"/>
                <a:gd name="T11" fmla="*/ 174 h 106"/>
                <a:gd name="T12" fmla="*/ 350 w 120"/>
                <a:gd name="T13" fmla="*/ 172 h 106"/>
                <a:gd name="T14" fmla="*/ 350 w 120"/>
                <a:gd name="T15" fmla="*/ 172 h 106"/>
                <a:gd name="T16" fmla="*/ 350 w 120"/>
                <a:gd name="T17" fmla="*/ 169 h 106"/>
                <a:gd name="T18" fmla="*/ 350 w 120"/>
                <a:gd name="T19" fmla="*/ 166 h 106"/>
                <a:gd name="T20" fmla="*/ 350 w 120"/>
                <a:gd name="T21" fmla="*/ 166 h 106"/>
                <a:gd name="T22" fmla="*/ 354 w 120"/>
                <a:gd name="T23" fmla="*/ 164 h 106"/>
                <a:gd name="T24" fmla="*/ 354 w 120"/>
                <a:gd name="T25" fmla="*/ 161 h 106"/>
                <a:gd name="T26" fmla="*/ 354 w 120"/>
                <a:gd name="T27" fmla="*/ 161 h 106"/>
                <a:gd name="T28" fmla="*/ 354 w 120"/>
                <a:gd name="T29" fmla="*/ 155 h 106"/>
                <a:gd name="T30" fmla="*/ 354 w 120"/>
                <a:gd name="T31" fmla="*/ 155 h 106"/>
                <a:gd name="T32" fmla="*/ 354 w 120"/>
                <a:gd name="T33" fmla="*/ 155 h 106"/>
                <a:gd name="T34" fmla="*/ 354 w 120"/>
                <a:gd name="T35" fmla="*/ 152 h 106"/>
                <a:gd name="T36" fmla="*/ 354 w 120"/>
                <a:gd name="T37" fmla="*/ 149 h 106"/>
                <a:gd name="T38" fmla="*/ 354 w 120"/>
                <a:gd name="T39" fmla="*/ 145 h 106"/>
                <a:gd name="T40" fmla="*/ 350 w 120"/>
                <a:gd name="T41" fmla="*/ 143 h 106"/>
                <a:gd name="T42" fmla="*/ 350 w 120"/>
                <a:gd name="T43" fmla="*/ 143 h 106"/>
                <a:gd name="T44" fmla="*/ 350 w 120"/>
                <a:gd name="T45" fmla="*/ 140 h 106"/>
                <a:gd name="T46" fmla="*/ 350 w 120"/>
                <a:gd name="T47" fmla="*/ 140 h 106"/>
                <a:gd name="T48" fmla="*/ 350 w 120"/>
                <a:gd name="T49" fmla="*/ 137 h 106"/>
                <a:gd name="T50" fmla="*/ 348 w 120"/>
                <a:gd name="T51" fmla="*/ 135 h 106"/>
                <a:gd name="T52" fmla="*/ 348 w 120"/>
                <a:gd name="T53" fmla="*/ 135 h 106"/>
                <a:gd name="T54" fmla="*/ 345 w 120"/>
                <a:gd name="T55" fmla="*/ 131 h 106"/>
                <a:gd name="T56" fmla="*/ 345 w 120"/>
                <a:gd name="T57" fmla="*/ 128 h 106"/>
                <a:gd name="T58" fmla="*/ 345 w 120"/>
                <a:gd name="T59" fmla="*/ 128 h 106"/>
                <a:gd name="T60" fmla="*/ 342 w 120"/>
                <a:gd name="T61" fmla="*/ 125 h 106"/>
                <a:gd name="T62" fmla="*/ 342 w 120"/>
                <a:gd name="T63" fmla="*/ 125 h 106"/>
                <a:gd name="T64" fmla="*/ 342 w 120"/>
                <a:gd name="T65" fmla="*/ 125 h 106"/>
                <a:gd name="T66" fmla="*/ 233 w 120"/>
                <a:gd name="T67" fmla="*/ 17 h 106"/>
                <a:gd name="T68" fmla="*/ 172 w 120"/>
                <a:gd name="T69" fmla="*/ 17 h 106"/>
                <a:gd name="T70" fmla="*/ 172 w 120"/>
                <a:gd name="T71" fmla="*/ 75 h 106"/>
                <a:gd name="T72" fmla="*/ 206 w 120"/>
                <a:gd name="T73" fmla="*/ 114 h 106"/>
                <a:gd name="T74" fmla="*/ 41 w 120"/>
                <a:gd name="T75" fmla="*/ 114 h 106"/>
                <a:gd name="T76" fmla="*/ 0 w 120"/>
                <a:gd name="T77" fmla="*/ 155 h 106"/>
                <a:gd name="T78" fmla="*/ 41 w 120"/>
                <a:gd name="T79" fmla="*/ 198 h 106"/>
                <a:gd name="T80" fmla="*/ 206 w 120"/>
                <a:gd name="T81" fmla="*/ 198 h 106"/>
                <a:gd name="T82" fmla="*/ 172 w 120"/>
                <a:gd name="T83" fmla="*/ 234 h 106"/>
                <a:gd name="T84" fmla="*/ 172 w 120"/>
                <a:gd name="T85" fmla="*/ 292 h 106"/>
                <a:gd name="T86" fmla="*/ 233 w 120"/>
                <a:gd name="T87" fmla="*/ 292 h 106"/>
                <a:gd name="T88" fmla="*/ 342 w 120"/>
                <a:gd name="T89" fmla="*/ 184 h 106"/>
                <a:gd name="T90" fmla="*/ 342 w 120"/>
                <a:gd name="T91" fmla="*/ 184 h 106"/>
                <a:gd name="T92" fmla="*/ 342 w 120"/>
                <a:gd name="T93" fmla="*/ 184 h 10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0" t="0" r="r" b="b"/>
              <a:pathLst>
                <a:path w="120" h="106">
                  <a:moveTo>
                    <a:pt x="116" y="63"/>
                  </a:moveTo>
                  <a:cubicBezTo>
                    <a:pt x="116" y="63"/>
                    <a:pt x="116" y="63"/>
                    <a:pt x="117" y="62"/>
                  </a:cubicBezTo>
                  <a:cubicBezTo>
                    <a:pt x="117" y="62"/>
                    <a:pt x="117" y="62"/>
                    <a:pt x="117" y="62"/>
                  </a:cubicBezTo>
                  <a:cubicBezTo>
                    <a:pt x="117" y="61"/>
                    <a:pt x="117" y="61"/>
                    <a:pt x="117" y="61"/>
                  </a:cubicBezTo>
                  <a:cubicBezTo>
                    <a:pt x="118" y="61"/>
                    <a:pt x="118" y="61"/>
                    <a:pt x="118" y="60"/>
                  </a:cubicBezTo>
                  <a:cubicBezTo>
                    <a:pt x="118" y="60"/>
                    <a:pt x="118" y="60"/>
                    <a:pt x="118" y="60"/>
                  </a:cubicBezTo>
                  <a:cubicBezTo>
                    <a:pt x="118" y="60"/>
                    <a:pt x="118" y="59"/>
                    <a:pt x="119" y="59"/>
                  </a:cubicBezTo>
                  <a:cubicBezTo>
                    <a:pt x="119" y="59"/>
                    <a:pt x="119" y="59"/>
                    <a:pt x="119" y="59"/>
                  </a:cubicBezTo>
                  <a:cubicBezTo>
                    <a:pt x="119" y="58"/>
                    <a:pt x="119" y="58"/>
                    <a:pt x="119" y="58"/>
                  </a:cubicBezTo>
                  <a:cubicBezTo>
                    <a:pt x="119" y="58"/>
                    <a:pt x="119" y="58"/>
                    <a:pt x="119" y="57"/>
                  </a:cubicBezTo>
                  <a:cubicBezTo>
                    <a:pt x="119" y="57"/>
                    <a:pt x="119" y="57"/>
                    <a:pt x="119" y="57"/>
                  </a:cubicBezTo>
                  <a:cubicBezTo>
                    <a:pt x="120" y="56"/>
                    <a:pt x="120" y="56"/>
                    <a:pt x="120" y="56"/>
                  </a:cubicBezTo>
                  <a:cubicBezTo>
                    <a:pt x="120" y="56"/>
                    <a:pt x="120" y="55"/>
                    <a:pt x="120" y="55"/>
                  </a:cubicBezTo>
                  <a:cubicBezTo>
                    <a:pt x="120" y="55"/>
                    <a:pt x="120" y="55"/>
                    <a:pt x="120" y="55"/>
                  </a:cubicBezTo>
                  <a:cubicBezTo>
                    <a:pt x="120" y="54"/>
                    <a:pt x="120" y="54"/>
                    <a:pt x="120" y="53"/>
                  </a:cubicBezTo>
                  <a:cubicBezTo>
                    <a:pt x="120" y="53"/>
                    <a:pt x="120" y="53"/>
                    <a:pt x="120" y="53"/>
                  </a:cubicBezTo>
                  <a:cubicBezTo>
                    <a:pt x="120" y="53"/>
                    <a:pt x="120" y="53"/>
                    <a:pt x="120" y="53"/>
                  </a:cubicBezTo>
                  <a:cubicBezTo>
                    <a:pt x="120" y="53"/>
                    <a:pt x="120" y="52"/>
                    <a:pt x="120" y="52"/>
                  </a:cubicBezTo>
                  <a:cubicBezTo>
                    <a:pt x="120" y="51"/>
                    <a:pt x="120" y="51"/>
                    <a:pt x="120" y="51"/>
                  </a:cubicBezTo>
                  <a:cubicBezTo>
                    <a:pt x="120" y="51"/>
                    <a:pt x="120" y="50"/>
                    <a:pt x="120" y="50"/>
                  </a:cubicBezTo>
                  <a:cubicBezTo>
                    <a:pt x="120" y="50"/>
                    <a:pt x="120" y="50"/>
                    <a:pt x="119" y="49"/>
                  </a:cubicBezTo>
                  <a:cubicBezTo>
                    <a:pt x="119" y="49"/>
                    <a:pt x="119" y="49"/>
                    <a:pt x="119" y="49"/>
                  </a:cubicBezTo>
                  <a:cubicBezTo>
                    <a:pt x="119" y="49"/>
                    <a:pt x="119" y="48"/>
                    <a:pt x="119" y="48"/>
                  </a:cubicBezTo>
                  <a:cubicBezTo>
                    <a:pt x="119" y="48"/>
                    <a:pt x="119" y="48"/>
                    <a:pt x="119" y="48"/>
                  </a:cubicBezTo>
                  <a:cubicBezTo>
                    <a:pt x="119" y="47"/>
                    <a:pt x="119" y="47"/>
                    <a:pt x="119" y="47"/>
                  </a:cubicBezTo>
                  <a:cubicBezTo>
                    <a:pt x="118" y="47"/>
                    <a:pt x="118" y="46"/>
                    <a:pt x="118" y="46"/>
                  </a:cubicBezTo>
                  <a:cubicBezTo>
                    <a:pt x="118" y="46"/>
                    <a:pt x="118" y="46"/>
                    <a:pt x="118" y="46"/>
                  </a:cubicBezTo>
                  <a:cubicBezTo>
                    <a:pt x="118" y="45"/>
                    <a:pt x="118" y="45"/>
                    <a:pt x="117" y="45"/>
                  </a:cubicBezTo>
                  <a:cubicBezTo>
                    <a:pt x="117" y="45"/>
                    <a:pt x="117" y="45"/>
                    <a:pt x="117" y="44"/>
                  </a:cubicBezTo>
                  <a:cubicBezTo>
                    <a:pt x="117" y="44"/>
                    <a:pt x="117" y="44"/>
                    <a:pt x="117" y="44"/>
                  </a:cubicBezTo>
                  <a:cubicBezTo>
                    <a:pt x="116" y="44"/>
                    <a:pt x="116" y="43"/>
                    <a:pt x="116" y="43"/>
                  </a:cubicBezTo>
                  <a:cubicBezTo>
                    <a:pt x="116" y="43"/>
                    <a:pt x="116" y="43"/>
                    <a:pt x="116" y="43"/>
                  </a:cubicBezTo>
                  <a:cubicBezTo>
                    <a:pt x="116" y="43"/>
                    <a:pt x="116" y="43"/>
                    <a:pt x="116" y="43"/>
                  </a:cubicBezTo>
                  <a:cubicBezTo>
                    <a:pt x="79" y="6"/>
                    <a:pt x="79" y="6"/>
                    <a:pt x="79" y="6"/>
                  </a:cubicBezTo>
                  <a:cubicBezTo>
                    <a:pt x="73" y="0"/>
                    <a:pt x="64" y="0"/>
                    <a:pt x="58" y="6"/>
                  </a:cubicBezTo>
                  <a:cubicBezTo>
                    <a:pt x="53" y="12"/>
                    <a:pt x="53" y="21"/>
                    <a:pt x="58" y="26"/>
                  </a:cubicBezTo>
                  <a:cubicBezTo>
                    <a:pt x="70" y="39"/>
                    <a:pt x="70" y="39"/>
                    <a:pt x="70" y="39"/>
                  </a:cubicBezTo>
                  <a:cubicBezTo>
                    <a:pt x="14" y="39"/>
                    <a:pt x="14" y="39"/>
                    <a:pt x="14" y="39"/>
                  </a:cubicBezTo>
                  <a:cubicBezTo>
                    <a:pt x="6" y="39"/>
                    <a:pt x="0" y="45"/>
                    <a:pt x="0" y="53"/>
                  </a:cubicBezTo>
                  <a:cubicBezTo>
                    <a:pt x="0" y="61"/>
                    <a:pt x="6" y="68"/>
                    <a:pt x="14" y="68"/>
                  </a:cubicBezTo>
                  <a:cubicBezTo>
                    <a:pt x="70" y="68"/>
                    <a:pt x="70" y="68"/>
                    <a:pt x="70" y="68"/>
                  </a:cubicBezTo>
                  <a:cubicBezTo>
                    <a:pt x="58" y="80"/>
                    <a:pt x="58" y="80"/>
                    <a:pt x="58" y="80"/>
                  </a:cubicBezTo>
                  <a:cubicBezTo>
                    <a:pt x="53" y="85"/>
                    <a:pt x="53" y="95"/>
                    <a:pt x="58" y="100"/>
                  </a:cubicBezTo>
                  <a:cubicBezTo>
                    <a:pt x="64" y="106"/>
                    <a:pt x="73" y="106"/>
                    <a:pt x="79" y="100"/>
                  </a:cubicBezTo>
                  <a:cubicBezTo>
                    <a:pt x="116" y="63"/>
                    <a:pt x="116" y="63"/>
                    <a:pt x="116" y="63"/>
                  </a:cubicBezTo>
                  <a:cubicBezTo>
                    <a:pt x="116" y="63"/>
                    <a:pt x="116" y="63"/>
                    <a:pt x="116" y="63"/>
                  </a:cubicBezTo>
                  <a:cubicBezTo>
                    <a:pt x="116" y="63"/>
                    <a:pt x="116" y="63"/>
                    <a:pt x="116" y="63"/>
                  </a:cubicBezTo>
                  <a:close/>
                </a:path>
              </a:pathLst>
            </a:custGeom>
            <a:solidFill>
              <a:srgbClr val="FDB82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</p:grpSp>
      <p:pic>
        <p:nvPicPr>
          <p:cNvPr id="11" name="Picture 9" descr="F3 (33)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gray">
          <a:xfrm>
            <a:off x="5867400" y="3862388"/>
            <a:ext cx="2808288" cy="2233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Text Box 7"/>
          <p:cNvSpPr txBox="1">
            <a:spLocks noChangeArrowheads="1"/>
          </p:cNvSpPr>
          <p:nvPr/>
        </p:nvSpPr>
        <p:spPr bwMode="gray">
          <a:xfrm>
            <a:off x="468313" y="1487488"/>
            <a:ext cx="1368425" cy="2232025"/>
          </a:xfrm>
          <a:prstGeom prst="rect">
            <a:avLst/>
          </a:prstGeom>
          <a:solidFill>
            <a:srgbClr val="0098C3"/>
          </a:solidFill>
          <a:ln>
            <a:noFill/>
          </a:ln>
          <a:effectLst/>
        </p:spPr>
        <p:txBody>
          <a:bodyPr lIns="0" tIns="0" rIns="0" bIns="0" anchor="ctr"/>
          <a:lstStyle>
            <a:lvl1pPr defTabSz="820738" eaLnBrk="0" hangingPunct="0">
              <a:defRPr b="1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820738" eaLnBrk="0" hangingPunct="0">
              <a:defRPr b="1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820738" eaLnBrk="0" hangingPunct="0">
              <a:defRPr b="1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820738" eaLnBrk="0" hangingPunct="0">
              <a:defRPr b="1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820738" eaLnBrk="0" hangingPunct="0">
              <a:defRPr b="1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820738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820738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820738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820738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85000"/>
              </a:lnSpc>
            </a:pPr>
            <a:endParaRPr lang="en-GB" sz="1600" dirty="0">
              <a:solidFill>
                <a:schemeClr val="bg1"/>
              </a:solidFill>
              <a:cs typeface="Arial" panose="020B0604020202020204" pitchFamily="34" charset="0"/>
            </a:endParaRPr>
          </a:p>
          <a:p>
            <a:pPr algn="ctr" eaLnBrk="1" hangingPunct="1">
              <a:lnSpc>
                <a:spcPct val="85000"/>
              </a:lnSpc>
            </a:pPr>
            <a:endParaRPr lang="en-GB" sz="1600" dirty="0">
              <a:solidFill>
                <a:schemeClr val="bg1"/>
              </a:solidFill>
              <a:cs typeface="Arial" panose="020B0604020202020204" pitchFamily="34" charset="0"/>
            </a:endParaRPr>
          </a:p>
          <a:p>
            <a:pPr algn="ctr" eaLnBrk="1" hangingPunct="1">
              <a:lnSpc>
                <a:spcPct val="85000"/>
              </a:lnSpc>
            </a:pPr>
            <a:endParaRPr lang="en-GB" sz="1600" dirty="0">
              <a:solidFill>
                <a:schemeClr val="bg1"/>
              </a:solidFill>
              <a:cs typeface="Arial" panose="020B0604020202020204" pitchFamily="34" charset="0"/>
            </a:endParaRPr>
          </a:p>
          <a:p>
            <a:pPr algn="ctr" eaLnBrk="1" hangingPunct="1">
              <a:lnSpc>
                <a:spcPct val="85000"/>
              </a:lnSpc>
            </a:pPr>
            <a:r>
              <a:rPr lang="en-GB" sz="1600" dirty="0">
                <a:solidFill>
                  <a:schemeClr val="bg1"/>
                </a:solidFill>
                <a:cs typeface="Arial" panose="020B0604020202020204" pitchFamily="34" charset="0"/>
              </a:rPr>
              <a:t>Seat </a:t>
            </a:r>
            <a:br>
              <a:rPr lang="en-GB" sz="1600" dirty="0">
                <a:solidFill>
                  <a:schemeClr val="bg1"/>
                </a:solidFill>
                <a:cs typeface="Arial" panose="020B0604020202020204" pitchFamily="34" charset="0"/>
              </a:rPr>
            </a:br>
            <a:r>
              <a:rPr lang="en-GB" sz="1600" dirty="0">
                <a:solidFill>
                  <a:schemeClr val="bg1"/>
                </a:solidFill>
                <a:cs typeface="Arial" panose="020B0604020202020204" pitchFamily="34" charset="0"/>
              </a:rPr>
              <a:t>harnesses </a:t>
            </a:r>
            <a:br>
              <a:rPr lang="en-GB" sz="1600" dirty="0">
                <a:solidFill>
                  <a:schemeClr val="bg1"/>
                </a:solidFill>
                <a:cs typeface="Arial" panose="020B0604020202020204" pitchFamily="34" charset="0"/>
              </a:rPr>
            </a:br>
            <a:r>
              <a:rPr lang="en-GB" sz="1600" dirty="0">
                <a:solidFill>
                  <a:schemeClr val="bg1"/>
                </a:solidFill>
                <a:cs typeface="Arial" panose="020B0604020202020204" pitchFamily="34" charset="0"/>
              </a:rPr>
              <a:t>will have </a:t>
            </a:r>
            <a:br>
              <a:rPr lang="en-GB" sz="1600" dirty="0">
                <a:solidFill>
                  <a:schemeClr val="bg1"/>
                </a:solidFill>
                <a:cs typeface="Arial" panose="020B0604020202020204" pitchFamily="34" charset="0"/>
              </a:rPr>
            </a:br>
            <a:r>
              <a:rPr lang="en-GB" sz="1600" dirty="0">
                <a:solidFill>
                  <a:schemeClr val="bg1"/>
                </a:solidFill>
                <a:cs typeface="Arial" panose="020B0604020202020204" pitchFamily="34" charset="0"/>
              </a:rPr>
              <a:t>been prepared by the deck crew</a:t>
            </a:r>
          </a:p>
        </p:txBody>
      </p:sp>
      <p:pic>
        <p:nvPicPr>
          <p:cNvPr id="32" name="Picture 31" descr="RM - px - 4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gray">
          <a:xfrm>
            <a:off x="5886025" y="1487488"/>
            <a:ext cx="2808288" cy="2243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3" name="Group 9"/>
          <p:cNvGrpSpPr>
            <a:grpSpLocks/>
          </p:cNvGrpSpPr>
          <p:nvPr/>
        </p:nvGrpSpPr>
        <p:grpSpPr bwMode="auto">
          <a:xfrm>
            <a:off x="973138" y="1778000"/>
            <a:ext cx="358775" cy="358775"/>
            <a:chOff x="408" y="1140"/>
            <a:chExt cx="226" cy="226"/>
          </a:xfrm>
        </p:grpSpPr>
        <p:sp>
          <p:nvSpPr>
            <p:cNvPr id="14" name="Oval 10"/>
            <p:cNvSpPr>
              <a:spLocks noChangeArrowheads="1"/>
            </p:cNvSpPr>
            <p:nvPr/>
          </p:nvSpPr>
          <p:spPr bwMode="gray">
            <a:xfrm>
              <a:off x="408" y="1140"/>
              <a:ext cx="226" cy="226"/>
            </a:xfrm>
            <a:prstGeom prst="ellipse">
              <a:avLst/>
            </a:prstGeom>
            <a:solidFill>
              <a:srgbClr val="FDB827"/>
            </a:solidFill>
            <a:ln w="57150" algn="ctr">
              <a:solidFill>
                <a:schemeClr val="bg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 anchor="ctr"/>
            <a:lstStyle>
              <a:lvl1pPr eaLnBrk="0" hangingPunct="0">
                <a:defRPr b="1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/>
              <a:endParaRPr lang="en-GB"/>
            </a:p>
          </p:txBody>
        </p:sp>
        <p:sp>
          <p:nvSpPr>
            <p:cNvPr id="15" name="Text Box 11"/>
            <p:cNvSpPr txBox="1">
              <a:spLocks noChangeArrowheads="1"/>
            </p:cNvSpPr>
            <p:nvPr/>
          </p:nvSpPr>
          <p:spPr bwMode="gray">
            <a:xfrm>
              <a:off x="484" y="1160"/>
              <a:ext cx="73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2"/>
                  </a:solidFill>
                </a14:hiddenFill>
              </a:ext>
              <a:ext uri="{91240B29-F687-4F45-9708-019B960494DF}">
                <a14:hiddenLine xmlns:a14="http://schemas.microsoft.com/office/drawing/2010/main" w="19050" algn="ctr">
                  <a:solidFill>
                    <a:schemeClr val="bg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b="1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/>
              <a:r>
                <a:rPr lang="en-US">
                  <a:solidFill>
                    <a:schemeClr val="bg1"/>
                  </a:solidFill>
                </a:rPr>
                <a:t>1</a:t>
              </a:r>
            </a:p>
          </p:txBody>
        </p:sp>
      </p:grpSp>
      <p:sp>
        <p:nvSpPr>
          <p:cNvPr id="16" name="Text Box 7"/>
          <p:cNvSpPr txBox="1">
            <a:spLocks noChangeArrowheads="1"/>
          </p:cNvSpPr>
          <p:nvPr/>
        </p:nvSpPr>
        <p:spPr bwMode="gray">
          <a:xfrm>
            <a:off x="4643438" y="1487488"/>
            <a:ext cx="1368425" cy="2232025"/>
          </a:xfrm>
          <a:prstGeom prst="rect">
            <a:avLst/>
          </a:prstGeom>
          <a:solidFill>
            <a:srgbClr val="0098C3"/>
          </a:solidFill>
          <a:ln>
            <a:noFill/>
          </a:ln>
          <a:effectLst/>
        </p:spPr>
        <p:txBody>
          <a:bodyPr lIns="0" tIns="0" rIns="0" bIns="0" anchor="ctr"/>
          <a:lstStyle>
            <a:lvl1pPr defTabSz="820738" eaLnBrk="0" hangingPunct="0">
              <a:defRPr b="1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820738" eaLnBrk="0" hangingPunct="0">
              <a:defRPr b="1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820738" eaLnBrk="0" hangingPunct="0">
              <a:defRPr b="1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820738" eaLnBrk="0" hangingPunct="0">
              <a:defRPr b="1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820738" eaLnBrk="0" hangingPunct="0">
              <a:defRPr b="1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820738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820738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820738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820738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85000"/>
              </a:lnSpc>
            </a:pPr>
            <a:endParaRPr lang="en-GB" sz="1600">
              <a:solidFill>
                <a:schemeClr val="bg1"/>
              </a:solidFill>
              <a:cs typeface="Arial" panose="020B0604020202020204" pitchFamily="34" charset="0"/>
            </a:endParaRPr>
          </a:p>
          <a:p>
            <a:pPr algn="ctr" eaLnBrk="1" hangingPunct="1">
              <a:lnSpc>
                <a:spcPct val="85000"/>
              </a:lnSpc>
            </a:pPr>
            <a:r>
              <a:rPr lang="en-GB" sz="1600">
                <a:solidFill>
                  <a:schemeClr val="bg1"/>
                </a:solidFill>
                <a:cs typeface="Arial" panose="020B0604020202020204" pitchFamily="34" charset="0"/>
              </a:rPr>
              <a:t>Insert each </a:t>
            </a:r>
            <a:br>
              <a:rPr lang="en-GB" sz="1600">
                <a:solidFill>
                  <a:schemeClr val="bg1"/>
                </a:solidFill>
                <a:cs typeface="Arial" panose="020B0604020202020204" pitchFamily="34" charset="0"/>
              </a:rPr>
            </a:br>
            <a:r>
              <a:rPr lang="en-GB" sz="1600">
                <a:solidFill>
                  <a:schemeClr val="bg1"/>
                </a:solidFill>
                <a:cs typeface="Arial" panose="020B0604020202020204" pitchFamily="34" charset="0"/>
              </a:rPr>
              <a:t>arm into shoulder harness</a:t>
            </a:r>
          </a:p>
        </p:txBody>
      </p:sp>
      <p:grpSp>
        <p:nvGrpSpPr>
          <p:cNvPr id="17" name="Group 13"/>
          <p:cNvGrpSpPr>
            <a:grpSpLocks/>
          </p:cNvGrpSpPr>
          <p:nvPr/>
        </p:nvGrpSpPr>
        <p:grpSpPr bwMode="auto">
          <a:xfrm>
            <a:off x="5148263" y="1778000"/>
            <a:ext cx="358775" cy="358775"/>
            <a:chOff x="408" y="1140"/>
            <a:chExt cx="226" cy="226"/>
          </a:xfrm>
        </p:grpSpPr>
        <p:sp>
          <p:nvSpPr>
            <p:cNvPr id="18" name="Oval 14"/>
            <p:cNvSpPr>
              <a:spLocks noChangeArrowheads="1"/>
            </p:cNvSpPr>
            <p:nvPr/>
          </p:nvSpPr>
          <p:spPr bwMode="gray">
            <a:xfrm>
              <a:off x="408" y="1140"/>
              <a:ext cx="226" cy="226"/>
            </a:xfrm>
            <a:prstGeom prst="ellipse">
              <a:avLst/>
            </a:prstGeom>
            <a:solidFill>
              <a:srgbClr val="FDB827"/>
            </a:solidFill>
            <a:ln w="57150" algn="ctr">
              <a:solidFill>
                <a:schemeClr val="bg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 anchor="ctr"/>
            <a:lstStyle>
              <a:lvl1pPr eaLnBrk="0" hangingPunct="0">
                <a:defRPr b="1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/>
              <a:endParaRPr lang="en-GB"/>
            </a:p>
          </p:txBody>
        </p:sp>
        <p:sp>
          <p:nvSpPr>
            <p:cNvPr id="19" name="Text Box 15"/>
            <p:cNvSpPr txBox="1">
              <a:spLocks noChangeArrowheads="1"/>
            </p:cNvSpPr>
            <p:nvPr/>
          </p:nvSpPr>
          <p:spPr bwMode="gray">
            <a:xfrm>
              <a:off x="484" y="1160"/>
              <a:ext cx="73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2"/>
                  </a:solidFill>
                </a14:hiddenFill>
              </a:ext>
              <a:ext uri="{91240B29-F687-4F45-9708-019B960494DF}">
                <a14:hiddenLine xmlns:a14="http://schemas.microsoft.com/office/drawing/2010/main" w="19050" algn="ctr">
                  <a:solidFill>
                    <a:schemeClr val="bg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b="1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/>
              <a:r>
                <a:rPr lang="en-US" dirty="0">
                  <a:solidFill>
                    <a:schemeClr val="bg1"/>
                  </a:solidFill>
                </a:rPr>
                <a:t>2</a:t>
              </a:r>
            </a:p>
          </p:txBody>
        </p:sp>
      </p:grpSp>
      <p:sp>
        <p:nvSpPr>
          <p:cNvPr id="20" name="Text Box 7"/>
          <p:cNvSpPr txBox="1">
            <a:spLocks noChangeArrowheads="1"/>
          </p:cNvSpPr>
          <p:nvPr/>
        </p:nvSpPr>
        <p:spPr bwMode="gray">
          <a:xfrm>
            <a:off x="468313" y="3862388"/>
            <a:ext cx="1368425" cy="2232025"/>
          </a:xfrm>
          <a:prstGeom prst="rect">
            <a:avLst/>
          </a:prstGeom>
          <a:solidFill>
            <a:srgbClr val="0098C3"/>
          </a:solidFill>
          <a:ln>
            <a:noFill/>
          </a:ln>
          <a:effectLst/>
        </p:spPr>
        <p:txBody>
          <a:bodyPr lIns="0" tIns="0" rIns="0" bIns="0" anchor="ctr"/>
          <a:lstStyle>
            <a:lvl1pPr defTabSz="820738" eaLnBrk="0" hangingPunct="0">
              <a:defRPr b="1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820738" eaLnBrk="0" hangingPunct="0">
              <a:defRPr b="1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820738" eaLnBrk="0" hangingPunct="0">
              <a:defRPr b="1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820738" eaLnBrk="0" hangingPunct="0">
              <a:defRPr b="1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820738" eaLnBrk="0" hangingPunct="0">
              <a:defRPr b="1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820738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820738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820738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820738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85000"/>
              </a:lnSpc>
            </a:pPr>
            <a:endParaRPr lang="en-GB" sz="1600">
              <a:solidFill>
                <a:schemeClr val="bg1"/>
              </a:solidFill>
              <a:cs typeface="Arial" panose="020B0604020202020204" pitchFamily="34" charset="0"/>
            </a:endParaRPr>
          </a:p>
          <a:p>
            <a:pPr algn="ctr" eaLnBrk="1" hangingPunct="1">
              <a:lnSpc>
                <a:spcPct val="85000"/>
              </a:lnSpc>
            </a:pPr>
            <a:endParaRPr lang="en-GB" sz="1600">
              <a:solidFill>
                <a:schemeClr val="bg1"/>
              </a:solidFill>
              <a:cs typeface="Arial" panose="020B0604020202020204" pitchFamily="34" charset="0"/>
            </a:endParaRPr>
          </a:p>
          <a:p>
            <a:pPr algn="ctr" eaLnBrk="1" hangingPunct="1">
              <a:lnSpc>
                <a:spcPct val="85000"/>
              </a:lnSpc>
            </a:pPr>
            <a:r>
              <a:rPr lang="en-GB" sz="1600">
                <a:solidFill>
                  <a:schemeClr val="bg1"/>
                </a:solidFill>
                <a:cs typeface="Arial" panose="020B0604020202020204" pitchFamily="34" charset="0"/>
              </a:rPr>
              <a:t>Take the lap fastener clip and feed through </a:t>
            </a:r>
            <a:br>
              <a:rPr lang="en-GB" sz="1600">
                <a:solidFill>
                  <a:schemeClr val="bg1"/>
                </a:solidFill>
                <a:cs typeface="Arial" panose="020B0604020202020204" pitchFamily="34" charset="0"/>
              </a:rPr>
            </a:br>
            <a:r>
              <a:rPr lang="en-GB" sz="1600">
                <a:solidFill>
                  <a:schemeClr val="bg1"/>
                </a:solidFill>
                <a:cs typeface="Arial" panose="020B0604020202020204" pitchFamily="34" charset="0"/>
              </a:rPr>
              <a:t>the eye</a:t>
            </a:r>
          </a:p>
        </p:txBody>
      </p:sp>
      <p:grpSp>
        <p:nvGrpSpPr>
          <p:cNvPr id="21" name="Group 20"/>
          <p:cNvGrpSpPr>
            <a:grpSpLocks/>
          </p:cNvGrpSpPr>
          <p:nvPr/>
        </p:nvGrpSpPr>
        <p:grpSpPr bwMode="auto">
          <a:xfrm>
            <a:off x="973138" y="4152900"/>
            <a:ext cx="358775" cy="358775"/>
            <a:chOff x="408" y="1140"/>
            <a:chExt cx="226" cy="226"/>
          </a:xfrm>
        </p:grpSpPr>
        <p:sp>
          <p:nvSpPr>
            <p:cNvPr id="22" name="Oval 21"/>
            <p:cNvSpPr>
              <a:spLocks noChangeArrowheads="1"/>
            </p:cNvSpPr>
            <p:nvPr/>
          </p:nvSpPr>
          <p:spPr bwMode="gray">
            <a:xfrm>
              <a:off x="408" y="1140"/>
              <a:ext cx="226" cy="226"/>
            </a:xfrm>
            <a:prstGeom prst="ellipse">
              <a:avLst/>
            </a:prstGeom>
            <a:solidFill>
              <a:srgbClr val="FDB827"/>
            </a:solidFill>
            <a:ln w="57150" algn="ctr">
              <a:solidFill>
                <a:schemeClr val="bg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 anchor="ctr"/>
            <a:lstStyle>
              <a:lvl1pPr eaLnBrk="0" hangingPunct="0">
                <a:defRPr b="1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/>
              <a:endParaRPr lang="en-GB"/>
            </a:p>
          </p:txBody>
        </p:sp>
        <p:sp>
          <p:nvSpPr>
            <p:cNvPr id="23" name="Text Box 22"/>
            <p:cNvSpPr txBox="1">
              <a:spLocks noChangeArrowheads="1"/>
            </p:cNvSpPr>
            <p:nvPr/>
          </p:nvSpPr>
          <p:spPr bwMode="gray">
            <a:xfrm>
              <a:off x="484" y="1160"/>
              <a:ext cx="73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2"/>
                  </a:solidFill>
                </a14:hiddenFill>
              </a:ext>
              <a:ext uri="{91240B29-F687-4F45-9708-019B960494DF}">
                <a14:hiddenLine xmlns:a14="http://schemas.microsoft.com/office/drawing/2010/main" w="19050" algn="ctr">
                  <a:solidFill>
                    <a:schemeClr val="bg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b="1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/>
              <a:r>
                <a:rPr lang="en-US">
                  <a:solidFill>
                    <a:schemeClr val="bg1"/>
                  </a:solidFill>
                </a:rPr>
                <a:t>3</a:t>
              </a:r>
            </a:p>
          </p:txBody>
        </p:sp>
      </p:grpSp>
      <p:sp>
        <p:nvSpPr>
          <p:cNvPr id="24" name="Text Box 7"/>
          <p:cNvSpPr txBox="1">
            <a:spLocks noChangeArrowheads="1"/>
          </p:cNvSpPr>
          <p:nvPr/>
        </p:nvSpPr>
        <p:spPr bwMode="gray">
          <a:xfrm>
            <a:off x="4643438" y="3862388"/>
            <a:ext cx="1368425" cy="2232025"/>
          </a:xfrm>
          <a:prstGeom prst="rect">
            <a:avLst/>
          </a:prstGeom>
          <a:solidFill>
            <a:srgbClr val="0098C3"/>
          </a:solidFill>
          <a:ln>
            <a:noFill/>
          </a:ln>
          <a:effectLst/>
        </p:spPr>
        <p:txBody>
          <a:bodyPr lIns="0" tIns="0" rIns="0" bIns="0" anchor="ctr"/>
          <a:lstStyle>
            <a:lvl1pPr defTabSz="820738" eaLnBrk="0" hangingPunct="0">
              <a:defRPr b="1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820738" eaLnBrk="0" hangingPunct="0">
              <a:defRPr b="1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820738" eaLnBrk="0" hangingPunct="0">
              <a:defRPr b="1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820738" eaLnBrk="0" hangingPunct="0">
              <a:defRPr b="1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820738" eaLnBrk="0" hangingPunct="0">
              <a:defRPr b="1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820738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820738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820738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820738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85000"/>
              </a:lnSpc>
            </a:pPr>
            <a:endParaRPr lang="en-GB" sz="1600">
              <a:solidFill>
                <a:schemeClr val="bg1"/>
              </a:solidFill>
              <a:cs typeface="Arial" panose="020B0604020202020204" pitchFamily="34" charset="0"/>
            </a:endParaRPr>
          </a:p>
          <a:p>
            <a:pPr algn="ctr" eaLnBrk="1" hangingPunct="1">
              <a:lnSpc>
                <a:spcPct val="85000"/>
              </a:lnSpc>
            </a:pPr>
            <a:r>
              <a:rPr lang="en-GB" sz="1600">
                <a:solidFill>
                  <a:schemeClr val="bg1"/>
                </a:solidFill>
                <a:cs typeface="Arial" panose="020B0604020202020204" pitchFamily="34" charset="0"/>
              </a:rPr>
              <a:t>Fold over</a:t>
            </a:r>
            <a:br>
              <a:rPr lang="en-GB" sz="1600">
                <a:solidFill>
                  <a:schemeClr val="bg1"/>
                </a:solidFill>
                <a:cs typeface="Arial" panose="020B0604020202020204" pitchFamily="34" charset="0"/>
              </a:rPr>
            </a:br>
            <a:r>
              <a:rPr lang="en-GB" sz="1600">
                <a:solidFill>
                  <a:schemeClr val="bg1"/>
                </a:solidFill>
                <a:cs typeface="Arial" panose="020B0604020202020204" pitchFamily="34" charset="0"/>
              </a:rPr>
              <a:t>clip</a:t>
            </a:r>
          </a:p>
        </p:txBody>
      </p:sp>
      <p:grpSp>
        <p:nvGrpSpPr>
          <p:cNvPr id="25" name="Group 27"/>
          <p:cNvGrpSpPr>
            <a:grpSpLocks/>
          </p:cNvGrpSpPr>
          <p:nvPr/>
        </p:nvGrpSpPr>
        <p:grpSpPr bwMode="auto">
          <a:xfrm>
            <a:off x="5148263" y="4152900"/>
            <a:ext cx="358775" cy="358775"/>
            <a:chOff x="408" y="1140"/>
            <a:chExt cx="226" cy="226"/>
          </a:xfrm>
        </p:grpSpPr>
        <p:sp>
          <p:nvSpPr>
            <p:cNvPr id="26" name="Oval 28"/>
            <p:cNvSpPr>
              <a:spLocks noChangeArrowheads="1"/>
            </p:cNvSpPr>
            <p:nvPr/>
          </p:nvSpPr>
          <p:spPr bwMode="gray">
            <a:xfrm>
              <a:off x="408" y="1140"/>
              <a:ext cx="226" cy="226"/>
            </a:xfrm>
            <a:prstGeom prst="ellipse">
              <a:avLst/>
            </a:prstGeom>
            <a:solidFill>
              <a:srgbClr val="FDB827"/>
            </a:solidFill>
            <a:ln w="57150" algn="ctr">
              <a:solidFill>
                <a:schemeClr val="bg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 anchor="ctr"/>
            <a:lstStyle>
              <a:lvl1pPr eaLnBrk="0" hangingPunct="0">
                <a:defRPr b="1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/>
              <a:endParaRPr lang="en-GB"/>
            </a:p>
          </p:txBody>
        </p:sp>
        <p:sp>
          <p:nvSpPr>
            <p:cNvPr id="27" name="Text Box 29"/>
            <p:cNvSpPr txBox="1">
              <a:spLocks noChangeArrowheads="1"/>
            </p:cNvSpPr>
            <p:nvPr/>
          </p:nvSpPr>
          <p:spPr bwMode="gray">
            <a:xfrm>
              <a:off x="484" y="1160"/>
              <a:ext cx="73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2"/>
                  </a:solidFill>
                </a14:hiddenFill>
              </a:ext>
              <a:ext uri="{91240B29-F687-4F45-9708-019B960494DF}">
                <a14:hiddenLine xmlns:a14="http://schemas.microsoft.com/office/drawing/2010/main" w="19050" algn="ctr">
                  <a:solidFill>
                    <a:schemeClr val="bg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b="1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/>
              <a:r>
                <a:rPr lang="en-US">
                  <a:solidFill>
                    <a:schemeClr val="bg1"/>
                  </a:solidFill>
                </a:rPr>
                <a:t>4</a:t>
              </a:r>
            </a:p>
          </p:txBody>
        </p:sp>
      </p:grpSp>
      <p:grpSp>
        <p:nvGrpSpPr>
          <p:cNvPr id="28" name="Group 37"/>
          <p:cNvGrpSpPr>
            <a:grpSpLocks/>
          </p:cNvGrpSpPr>
          <p:nvPr/>
        </p:nvGrpSpPr>
        <p:grpSpPr bwMode="auto">
          <a:xfrm rot="16200000" flipH="1">
            <a:off x="7212012" y="4635501"/>
            <a:ext cx="360363" cy="315912"/>
            <a:chOff x="6027" y="1801"/>
            <a:chExt cx="226" cy="197"/>
          </a:xfrm>
        </p:grpSpPr>
        <p:sp>
          <p:nvSpPr>
            <p:cNvPr id="29" name="Freeform 38"/>
            <p:cNvSpPr>
              <a:spLocks/>
            </p:cNvSpPr>
            <p:nvPr/>
          </p:nvSpPr>
          <p:spPr bwMode="gray">
            <a:xfrm>
              <a:off x="6027" y="1801"/>
              <a:ext cx="226" cy="197"/>
            </a:xfrm>
            <a:custGeom>
              <a:avLst/>
              <a:gdLst>
                <a:gd name="T0" fmla="*/ 176 w 132"/>
                <a:gd name="T1" fmla="*/ 317 h 115"/>
                <a:gd name="T2" fmla="*/ 181 w 132"/>
                <a:gd name="T3" fmla="*/ 230 h 115"/>
                <a:gd name="T4" fmla="*/ 0 w 132"/>
                <a:gd name="T5" fmla="*/ 168 h 115"/>
                <a:gd name="T6" fmla="*/ 181 w 132"/>
                <a:gd name="T7" fmla="*/ 108 h 115"/>
                <a:gd name="T8" fmla="*/ 176 w 132"/>
                <a:gd name="T9" fmla="*/ 17 h 115"/>
                <a:gd name="T10" fmla="*/ 260 w 132"/>
                <a:gd name="T11" fmla="*/ 17 h 115"/>
                <a:gd name="T12" fmla="*/ 370 w 132"/>
                <a:gd name="T13" fmla="*/ 127 h 115"/>
                <a:gd name="T14" fmla="*/ 370 w 132"/>
                <a:gd name="T15" fmla="*/ 127 h 115"/>
                <a:gd name="T16" fmla="*/ 375 w 132"/>
                <a:gd name="T17" fmla="*/ 132 h 115"/>
                <a:gd name="T18" fmla="*/ 375 w 132"/>
                <a:gd name="T19" fmla="*/ 132 h 115"/>
                <a:gd name="T20" fmla="*/ 378 w 132"/>
                <a:gd name="T21" fmla="*/ 135 h 115"/>
                <a:gd name="T22" fmla="*/ 378 w 132"/>
                <a:gd name="T23" fmla="*/ 139 h 115"/>
                <a:gd name="T24" fmla="*/ 382 w 132"/>
                <a:gd name="T25" fmla="*/ 140 h 115"/>
                <a:gd name="T26" fmla="*/ 382 w 132"/>
                <a:gd name="T27" fmla="*/ 144 h 115"/>
                <a:gd name="T28" fmla="*/ 384 w 132"/>
                <a:gd name="T29" fmla="*/ 147 h 115"/>
                <a:gd name="T30" fmla="*/ 384 w 132"/>
                <a:gd name="T31" fmla="*/ 147 h 115"/>
                <a:gd name="T32" fmla="*/ 384 w 132"/>
                <a:gd name="T33" fmla="*/ 149 h 115"/>
                <a:gd name="T34" fmla="*/ 384 w 132"/>
                <a:gd name="T35" fmla="*/ 152 h 115"/>
                <a:gd name="T36" fmla="*/ 387 w 132"/>
                <a:gd name="T37" fmla="*/ 156 h 115"/>
                <a:gd name="T38" fmla="*/ 387 w 132"/>
                <a:gd name="T39" fmla="*/ 159 h 115"/>
                <a:gd name="T40" fmla="*/ 387 w 132"/>
                <a:gd name="T41" fmla="*/ 168 h 115"/>
                <a:gd name="T42" fmla="*/ 387 w 132"/>
                <a:gd name="T43" fmla="*/ 168 h 115"/>
                <a:gd name="T44" fmla="*/ 387 w 132"/>
                <a:gd name="T45" fmla="*/ 173 h 115"/>
                <a:gd name="T46" fmla="*/ 387 w 132"/>
                <a:gd name="T47" fmla="*/ 176 h 115"/>
                <a:gd name="T48" fmla="*/ 384 w 132"/>
                <a:gd name="T49" fmla="*/ 182 h 115"/>
                <a:gd name="T50" fmla="*/ 384 w 132"/>
                <a:gd name="T51" fmla="*/ 185 h 115"/>
                <a:gd name="T52" fmla="*/ 384 w 132"/>
                <a:gd name="T53" fmla="*/ 188 h 115"/>
                <a:gd name="T54" fmla="*/ 382 w 132"/>
                <a:gd name="T55" fmla="*/ 190 h 115"/>
                <a:gd name="T56" fmla="*/ 382 w 132"/>
                <a:gd name="T57" fmla="*/ 194 h 115"/>
                <a:gd name="T58" fmla="*/ 378 w 132"/>
                <a:gd name="T59" fmla="*/ 197 h 115"/>
                <a:gd name="T60" fmla="*/ 375 w 132"/>
                <a:gd name="T61" fmla="*/ 202 h 115"/>
                <a:gd name="T62" fmla="*/ 375 w 132"/>
                <a:gd name="T63" fmla="*/ 202 h 115"/>
                <a:gd name="T64" fmla="*/ 375 w 132"/>
                <a:gd name="T65" fmla="*/ 202 h 115"/>
                <a:gd name="T66" fmla="*/ 372 w 132"/>
                <a:gd name="T67" fmla="*/ 209 h 115"/>
                <a:gd name="T68" fmla="*/ 370 w 132"/>
                <a:gd name="T69" fmla="*/ 209 h 115"/>
                <a:gd name="T70" fmla="*/ 260 w 132"/>
                <a:gd name="T71" fmla="*/ 317 h 115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132" h="115">
                  <a:moveTo>
                    <a:pt x="75" y="115"/>
                  </a:moveTo>
                  <a:cubicBezTo>
                    <a:pt x="69" y="115"/>
                    <a:pt x="64" y="112"/>
                    <a:pt x="60" y="108"/>
                  </a:cubicBezTo>
                  <a:cubicBezTo>
                    <a:pt x="52" y="100"/>
                    <a:pt x="52" y="87"/>
                    <a:pt x="60" y="79"/>
                  </a:cubicBezTo>
                  <a:cubicBezTo>
                    <a:pt x="62" y="78"/>
                    <a:pt x="62" y="78"/>
                    <a:pt x="62" y="78"/>
                  </a:cubicBezTo>
                  <a:cubicBezTo>
                    <a:pt x="20" y="78"/>
                    <a:pt x="20" y="78"/>
                    <a:pt x="20" y="78"/>
                  </a:cubicBezTo>
                  <a:cubicBezTo>
                    <a:pt x="9" y="78"/>
                    <a:pt x="0" y="68"/>
                    <a:pt x="0" y="57"/>
                  </a:cubicBezTo>
                  <a:cubicBezTo>
                    <a:pt x="0" y="46"/>
                    <a:pt x="9" y="37"/>
                    <a:pt x="20" y="37"/>
                  </a:cubicBezTo>
                  <a:cubicBezTo>
                    <a:pt x="62" y="37"/>
                    <a:pt x="62" y="37"/>
                    <a:pt x="62" y="37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52" y="27"/>
                    <a:pt x="52" y="14"/>
                    <a:pt x="60" y="6"/>
                  </a:cubicBezTo>
                  <a:cubicBezTo>
                    <a:pt x="64" y="2"/>
                    <a:pt x="69" y="0"/>
                    <a:pt x="75" y="0"/>
                  </a:cubicBezTo>
                  <a:cubicBezTo>
                    <a:pt x="80" y="0"/>
                    <a:pt x="85" y="2"/>
                    <a:pt x="89" y="6"/>
                  </a:cubicBezTo>
                  <a:cubicBezTo>
                    <a:pt x="126" y="43"/>
                    <a:pt x="126" y="43"/>
                    <a:pt x="126" y="43"/>
                  </a:cubicBezTo>
                  <a:cubicBezTo>
                    <a:pt x="126" y="43"/>
                    <a:pt x="126" y="43"/>
                    <a:pt x="126" y="43"/>
                  </a:cubicBezTo>
                  <a:cubicBezTo>
                    <a:pt x="126" y="43"/>
                    <a:pt x="126" y="43"/>
                    <a:pt x="126" y="43"/>
                  </a:cubicBezTo>
                  <a:cubicBezTo>
                    <a:pt x="126" y="43"/>
                    <a:pt x="126" y="43"/>
                    <a:pt x="126" y="43"/>
                  </a:cubicBezTo>
                  <a:cubicBezTo>
                    <a:pt x="127" y="43"/>
                    <a:pt x="127" y="44"/>
                    <a:pt x="127" y="44"/>
                  </a:cubicBezTo>
                  <a:cubicBezTo>
                    <a:pt x="127" y="44"/>
                    <a:pt x="128" y="44"/>
                    <a:pt x="128" y="45"/>
                  </a:cubicBezTo>
                  <a:cubicBezTo>
                    <a:pt x="128" y="45"/>
                    <a:pt x="128" y="45"/>
                    <a:pt x="128" y="45"/>
                  </a:cubicBezTo>
                  <a:cubicBezTo>
                    <a:pt x="128" y="45"/>
                    <a:pt x="128" y="45"/>
                    <a:pt x="128" y="45"/>
                  </a:cubicBezTo>
                  <a:cubicBezTo>
                    <a:pt x="128" y="45"/>
                    <a:pt x="128" y="45"/>
                    <a:pt x="128" y="46"/>
                  </a:cubicBezTo>
                  <a:cubicBezTo>
                    <a:pt x="129" y="46"/>
                    <a:pt x="129" y="46"/>
                    <a:pt x="129" y="46"/>
                  </a:cubicBezTo>
                  <a:cubicBezTo>
                    <a:pt x="129" y="47"/>
                    <a:pt x="129" y="47"/>
                    <a:pt x="129" y="47"/>
                  </a:cubicBezTo>
                  <a:cubicBezTo>
                    <a:pt x="129" y="47"/>
                    <a:pt x="129" y="47"/>
                    <a:pt x="129" y="47"/>
                  </a:cubicBezTo>
                  <a:cubicBezTo>
                    <a:pt x="130" y="48"/>
                    <a:pt x="130" y="48"/>
                    <a:pt x="130" y="48"/>
                  </a:cubicBezTo>
                  <a:cubicBezTo>
                    <a:pt x="130" y="48"/>
                    <a:pt x="130" y="48"/>
                    <a:pt x="130" y="48"/>
                  </a:cubicBezTo>
                  <a:cubicBezTo>
                    <a:pt x="130" y="48"/>
                    <a:pt x="130" y="48"/>
                    <a:pt x="130" y="48"/>
                  </a:cubicBezTo>
                  <a:cubicBezTo>
                    <a:pt x="130" y="49"/>
                    <a:pt x="130" y="49"/>
                    <a:pt x="130" y="49"/>
                  </a:cubicBezTo>
                  <a:cubicBezTo>
                    <a:pt x="130" y="49"/>
                    <a:pt x="130" y="49"/>
                    <a:pt x="130" y="49"/>
                  </a:cubicBezTo>
                  <a:cubicBezTo>
                    <a:pt x="130" y="49"/>
                    <a:pt x="131" y="50"/>
                    <a:pt x="131" y="50"/>
                  </a:cubicBezTo>
                  <a:cubicBezTo>
                    <a:pt x="131" y="50"/>
                    <a:pt x="131" y="50"/>
                    <a:pt x="131" y="50"/>
                  </a:cubicBezTo>
                  <a:cubicBezTo>
                    <a:pt x="131" y="50"/>
                    <a:pt x="131" y="50"/>
                    <a:pt x="131" y="50"/>
                  </a:cubicBezTo>
                  <a:cubicBezTo>
                    <a:pt x="131" y="50"/>
                    <a:pt x="131" y="50"/>
                    <a:pt x="131" y="50"/>
                  </a:cubicBezTo>
                  <a:cubicBezTo>
                    <a:pt x="131" y="51"/>
                    <a:pt x="131" y="51"/>
                    <a:pt x="131" y="51"/>
                  </a:cubicBezTo>
                  <a:cubicBezTo>
                    <a:pt x="131" y="51"/>
                    <a:pt x="131" y="52"/>
                    <a:pt x="131" y="52"/>
                  </a:cubicBezTo>
                  <a:cubicBezTo>
                    <a:pt x="131" y="52"/>
                    <a:pt x="131" y="52"/>
                    <a:pt x="131" y="52"/>
                  </a:cubicBezTo>
                  <a:cubicBezTo>
                    <a:pt x="131" y="52"/>
                    <a:pt x="131" y="52"/>
                    <a:pt x="131" y="52"/>
                  </a:cubicBezTo>
                  <a:cubicBezTo>
                    <a:pt x="131" y="52"/>
                    <a:pt x="131" y="53"/>
                    <a:pt x="132" y="53"/>
                  </a:cubicBezTo>
                  <a:cubicBezTo>
                    <a:pt x="132" y="53"/>
                    <a:pt x="132" y="54"/>
                    <a:pt x="132" y="54"/>
                  </a:cubicBezTo>
                  <a:cubicBezTo>
                    <a:pt x="132" y="54"/>
                    <a:pt x="132" y="54"/>
                    <a:pt x="132" y="54"/>
                  </a:cubicBezTo>
                  <a:cubicBezTo>
                    <a:pt x="132" y="54"/>
                    <a:pt x="132" y="55"/>
                    <a:pt x="132" y="55"/>
                  </a:cubicBezTo>
                  <a:cubicBezTo>
                    <a:pt x="132" y="56"/>
                    <a:pt x="132" y="56"/>
                    <a:pt x="132" y="57"/>
                  </a:cubicBezTo>
                  <a:cubicBezTo>
                    <a:pt x="132" y="57"/>
                    <a:pt x="132" y="57"/>
                    <a:pt x="132" y="57"/>
                  </a:cubicBezTo>
                  <a:cubicBezTo>
                    <a:pt x="132" y="57"/>
                    <a:pt x="132" y="57"/>
                    <a:pt x="132" y="57"/>
                  </a:cubicBezTo>
                  <a:cubicBezTo>
                    <a:pt x="132" y="57"/>
                    <a:pt x="132" y="57"/>
                    <a:pt x="132" y="57"/>
                  </a:cubicBezTo>
                  <a:cubicBezTo>
                    <a:pt x="132" y="58"/>
                    <a:pt x="132" y="59"/>
                    <a:pt x="132" y="59"/>
                  </a:cubicBezTo>
                  <a:cubicBezTo>
                    <a:pt x="132" y="59"/>
                    <a:pt x="132" y="60"/>
                    <a:pt x="132" y="60"/>
                  </a:cubicBezTo>
                  <a:cubicBezTo>
                    <a:pt x="132" y="60"/>
                    <a:pt x="132" y="60"/>
                    <a:pt x="132" y="60"/>
                  </a:cubicBezTo>
                  <a:cubicBezTo>
                    <a:pt x="132" y="60"/>
                    <a:pt x="132" y="61"/>
                    <a:pt x="132" y="61"/>
                  </a:cubicBezTo>
                  <a:cubicBezTo>
                    <a:pt x="131" y="61"/>
                    <a:pt x="131" y="62"/>
                    <a:pt x="131" y="62"/>
                  </a:cubicBezTo>
                  <a:cubicBezTo>
                    <a:pt x="131" y="62"/>
                    <a:pt x="131" y="62"/>
                    <a:pt x="131" y="62"/>
                  </a:cubicBezTo>
                  <a:cubicBezTo>
                    <a:pt x="131" y="62"/>
                    <a:pt x="131" y="63"/>
                    <a:pt x="131" y="63"/>
                  </a:cubicBezTo>
                  <a:cubicBezTo>
                    <a:pt x="131" y="63"/>
                    <a:pt x="131" y="64"/>
                    <a:pt x="131" y="64"/>
                  </a:cubicBezTo>
                  <a:cubicBezTo>
                    <a:pt x="131" y="64"/>
                    <a:pt x="131" y="64"/>
                    <a:pt x="131" y="64"/>
                  </a:cubicBezTo>
                  <a:cubicBezTo>
                    <a:pt x="131" y="64"/>
                    <a:pt x="131" y="64"/>
                    <a:pt x="131" y="64"/>
                  </a:cubicBezTo>
                  <a:cubicBezTo>
                    <a:pt x="131" y="64"/>
                    <a:pt x="130" y="65"/>
                    <a:pt x="130" y="65"/>
                  </a:cubicBezTo>
                  <a:cubicBezTo>
                    <a:pt x="130" y="65"/>
                    <a:pt x="130" y="65"/>
                    <a:pt x="130" y="66"/>
                  </a:cubicBezTo>
                  <a:cubicBezTo>
                    <a:pt x="130" y="66"/>
                    <a:pt x="130" y="66"/>
                    <a:pt x="130" y="66"/>
                  </a:cubicBezTo>
                  <a:cubicBezTo>
                    <a:pt x="130" y="66"/>
                    <a:pt x="130" y="66"/>
                    <a:pt x="130" y="67"/>
                  </a:cubicBezTo>
                  <a:cubicBezTo>
                    <a:pt x="129" y="67"/>
                    <a:pt x="129" y="67"/>
                    <a:pt x="129" y="67"/>
                  </a:cubicBezTo>
                  <a:cubicBezTo>
                    <a:pt x="129" y="68"/>
                    <a:pt x="129" y="68"/>
                    <a:pt x="129" y="68"/>
                  </a:cubicBezTo>
                  <a:cubicBezTo>
                    <a:pt x="129" y="68"/>
                    <a:pt x="129" y="68"/>
                    <a:pt x="128" y="69"/>
                  </a:cubicBezTo>
                  <a:cubicBezTo>
                    <a:pt x="128" y="69"/>
                    <a:pt x="128" y="69"/>
                    <a:pt x="128" y="69"/>
                  </a:cubicBezTo>
                  <a:cubicBezTo>
                    <a:pt x="128" y="69"/>
                    <a:pt x="128" y="69"/>
                    <a:pt x="128" y="69"/>
                  </a:cubicBezTo>
                  <a:cubicBezTo>
                    <a:pt x="128" y="69"/>
                    <a:pt x="128" y="69"/>
                    <a:pt x="128" y="69"/>
                  </a:cubicBezTo>
                  <a:cubicBezTo>
                    <a:pt x="128" y="69"/>
                    <a:pt x="128" y="69"/>
                    <a:pt x="128" y="69"/>
                  </a:cubicBezTo>
                  <a:cubicBezTo>
                    <a:pt x="128" y="70"/>
                    <a:pt x="127" y="70"/>
                    <a:pt x="127" y="70"/>
                  </a:cubicBezTo>
                  <a:cubicBezTo>
                    <a:pt x="127" y="70"/>
                    <a:pt x="127" y="71"/>
                    <a:pt x="127" y="71"/>
                  </a:cubicBezTo>
                  <a:cubicBezTo>
                    <a:pt x="127" y="71"/>
                    <a:pt x="127" y="71"/>
                    <a:pt x="127" y="71"/>
                  </a:cubicBezTo>
                  <a:cubicBezTo>
                    <a:pt x="126" y="71"/>
                    <a:pt x="126" y="71"/>
                    <a:pt x="126" y="71"/>
                  </a:cubicBezTo>
                  <a:cubicBezTo>
                    <a:pt x="126" y="71"/>
                    <a:pt x="126" y="71"/>
                    <a:pt x="126" y="72"/>
                  </a:cubicBezTo>
                  <a:cubicBezTo>
                    <a:pt x="89" y="108"/>
                    <a:pt x="89" y="108"/>
                    <a:pt x="89" y="108"/>
                  </a:cubicBezTo>
                  <a:cubicBezTo>
                    <a:pt x="85" y="112"/>
                    <a:pt x="80" y="115"/>
                    <a:pt x="75" y="115"/>
                  </a:cubicBezTo>
                  <a:close/>
                </a:path>
              </a:pathLst>
            </a:custGeom>
            <a:solidFill>
              <a:srgbClr val="FFFFFF"/>
            </a:solidFill>
            <a:ln w="19050" cmpd="sng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30" name="Freeform 39"/>
            <p:cNvSpPr>
              <a:spLocks/>
            </p:cNvSpPr>
            <p:nvPr/>
          </p:nvSpPr>
          <p:spPr bwMode="gray">
            <a:xfrm>
              <a:off x="6037" y="1809"/>
              <a:ext cx="206" cy="181"/>
            </a:xfrm>
            <a:custGeom>
              <a:avLst/>
              <a:gdLst>
                <a:gd name="T0" fmla="*/ 342 w 120"/>
                <a:gd name="T1" fmla="*/ 184 h 106"/>
                <a:gd name="T2" fmla="*/ 345 w 120"/>
                <a:gd name="T3" fmla="*/ 181 h 106"/>
                <a:gd name="T4" fmla="*/ 345 w 120"/>
                <a:gd name="T5" fmla="*/ 181 h 106"/>
                <a:gd name="T6" fmla="*/ 345 w 120"/>
                <a:gd name="T7" fmla="*/ 178 h 106"/>
                <a:gd name="T8" fmla="*/ 348 w 120"/>
                <a:gd name="T9" fmla="*/ 174 h 106"/>
                <a:gd name="T10" fmla="*/ 348 w 120"/>
                <a:gd name="T11" fmla="*/ 174 h 106"/>
                <a:gd name="T12" fmla="*/ 350 w 120"/>
                <a:gd name="T13" fmla="*/ 172 h 106"/>
                <a:gd name="T14" fmla="*/ 350 w 120"/>
                <a:gd name="T15" fmla="*/ 172 h 106"/>
                <a:gd name="T16" fmla="*/ 350 w 120"/>
                <a:gd name="T17" fmla="*/ 169 h 106"/>
                <a:gd name="T18" fmla="*/ 350 w 120"/>
                <a:gd name="T19" fmla="*/ 166 h 106"/>
                <a:gd name="T20" fmla="*/ 350 w 120"/>
                <a:gd name="T21" fmla="*/ 166 h 106"/>
                <a:gd name="T22" fmla="*/ 354 w 120"/>
                <a:gd name="T23" fmla="*/ 164 h 106"/>
                <a:gd name="T24" fmla="*/ 354 w 120"/>
                <a:gd name="T25" fmla="*/ 161 h 106"/>
                <a:gd name="T26" fmla="*/ 354 w 120"/>
                <a:gd name="T27" fmla="*/ 161 h 106"/>
                <a:gd name="T28" fmla="*/ 354 w 120"/>
                <a:gd name="T29" fmla="*/ 155 h 106"/>
                <a:gd name="T30" fmla="*/ 354 w 120"/>
                <a:gd name="T31" fmla="*/ 155 h 106"/>
                <a:gd name="T32" fmla="*/ 354 w 120"/>
                <a:gd name="T33" fmla="*/ 155 h 106"/>
                <a:gd name="T34" fmla="*/ 354 w 120"/>
                <a:gd name="T35" fmla="*/ 152 h 106"/>
                <a:gd name="T36" fmla="*/ 354 w 120"/>
                <a:gd name="T37" fmla="*/ 149 h 106"/>
                <a:gd name="T38" fmla="*/ 354 w 120"/>
                <a:gd name="T39" fmla="*/ 145 h 106"/>
                <a:gd name="T40" fmla="*/ 350 w 120"/>
                <a:gd name="T41" fmla="*/ 143 h 106"/>
                <a:gd name="T42" fmla="*/ 350 w 120"/>
                <a:gd name="T43" fmla="*/ 143 h 106"/>
                <a:gd name="T44" fmla="*/ 350 w 120"/>
                <a:gd name="T45" fmla="*/ 140 h 106"/>
                <a:gd name="T46" fmla="*/ 350 w 120"/>
                <a:gd name="T47" fmla="*/ 140 h 106"/>
                <a:gd name="T48" fmla="*/ 350 w 120"/>
                <a:gd name="T49" fmla="*/ 137 h 106"/>
                <a:gd name="T50" fmla="*/ 348 w 120"/>
                <a:gd name="T51" fmla="*/ 135 h 106"/>
                <a:gd name="T52" fmla="*/ 348 w 120"/>
                <a:gd name="T53" fmla="*/ 135 h 106"/>
                <a:gd name="T54" fmla="*/ 345 w 120"/>
                <a:gd name="T55" fmla="*/ 131 h 106"/>
                <a:gd name="T56" fmla="*/ 345 w 120"/>
                <a:gd name="T57" fmla="*/ 128 h 106"/>
                <a:gd name="T58" fmla="*/ 345 w 120"/>
                <a:gd name="T59" fmla="*/ 128 h 106"/>
                <a:gd name="T60" fmla="*/ 342 w 120"/>
                <a:gd name="T61" fmla="*/ 125 h 106"/>
                <a:gd name="T62" fmla="*/ 342 w 120"/>
                <a:gd name="T63" fmla="*/ 125 h 106"/>
                <a:gd name="T64" fmla="*/ 342 w 120"/>
                <a:gd name="T65" fmla="*/ 125 h 106"/>
                <a:gd name="T66" fmla="*/ 233 w 120"/>
                <a:gd name="T67" fmla="*/ 17 h 106"/>
                <a:gd name="T68" fmla="*/ 172 w 120"/>
                <a:gd name="T69" fmla="*/ 17 h 106"/>
                <a:gd name="T70" fmla="*/ 172 w 120"/>
                <a:gd name="T71" fmla="*/ 75 h 106"/>
                <a:gd name="T72" fmla="*/ 206 w 120"/>
                <a:gd name="T73" fmla="*/ 114 h 106"/>
                <a:gd name="T74" fmla="*/ 41 w 120"/>
                <a:gd name="T75" fmla="*/ 114 h 106"/>
                <a:gd name="T76" fmla="*/ 0 w 120"/>
                <a:gd name="T77" fmla="*/ 155 h 106"/>
                <a:gd name="T78" fmla="*/ 41 w 120"/>
                <a:gd name="T79" fmla="*/ 198 h 106"/>
                <a:gd name="T80" fmla="*/ 206 w 120"/>
                <a:gd name="T81" fmla="*/ 198 h 106"/>
                <a:gd name="T82" fmla="*/ 172 w 120"/>
                <a:gd name="T83" fmla="*/ 234 h 106"/>
                <a:gd name="T84" fmla="*/ 172 w 120"/>
                <a:gd name="T85" fmla="*/ 292 h 106"/>
                <a:gd name="T86" fmla="*/ 233 w 120"/>
                <a:gd name="T87" fmla="*/ 292 h 106"/>
                <a:gd name="T88" fmla="*/ 342 w 120"/>
                <a:gd name="T89" fmla="*/ 184 h 106"/>
                <a:gd name="T90" fmla="*/ 342 w 120"/>
                <a:gd name="T91" fmla="*/ 184 h 106"/>
                <a:gd name="T92" fmla="*/ 342 w 120"/>
                <a:gd name="T93" fmla="*/ 184 h 10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0" t="0" r="r" b="b"/>
              <a:pathLst>
                <a:path w="120" h="106">
                  <a:moveTo>
                    <a:pt x="116" y="63"/>
                  </a:moveTo>
                  <a:cubicBezTo>
                    <a:pt x="116" y="63"/>
                    <a:pt x="116" y="63"/>
                    <a:pt x="117" y="62"/>
                  </a:cubicBezTo>
                  <a:cubicBezTo>
                    <a:pt x="117" y="62"/>
                    <a:pt x="117" y="62"/>
                    <a:pt x="117" y="62"/>
                  </a:cubicBezTo>
                  <a:cubicBezTo>
                    <a:pt x="117" y="61"/>
                    <a:pt x="117" y="61"/>
                    <a:pt x="117" y="61"/>
                  </a:cubicBezTo>
                  <a:cubicBezTo>
                    <a:pt x="118" y="61"/>
                    <a:pt x="118" y="61"/>
                    <a:pt x="118" y="60"/>
                  </a:cubicBezTo>
                  <a:cubicBezTo>
                    <a:pt x="118" y="60"/>
                    <a:pt x="118" y="60"/>
                    <a:pt x="118" y="60"/>
                  </a:cubicBezTo>
                  <a:cubicBezTo>
                    <a:pt x="118" y="60"/>
                    <a:pt x="118" y="59"/>
                    <a:pt x="119" y="59"/>
                  </a:cubicBezTo>
                  <a:cubicBezTo>
                    <a:pt x="119" y="59"/>
                    <a:pt x="119" y="59"/>
                    <a:pt x="119" y="59"/>
                  </a:cubicBezTo>
                  <a:cubicBezTo>
                    <a:pt x="119" y="58"/>
                    <a:pt x="119" y="58"/>
                    <a:pt x="119" y="58"/>
                  </a:cubicBezTo>
                  <a:cubicBezTo>
                    <a:pt x="119" y="58"/>
                    <a:pt x="119" y="58"/>
                    <a:pt x="119" y="57"/>
                  </a:cubicBezTo>
                  <a:cubicBezTo>
                    <a:pt x="119" y="57"/>
                    <a:pt x="119" y="57"/>
                    <a:pt x="119" y="57"/>
                  </a:cubicBezTo>
                  <a:cubicBezTo>
                    <a:pt x="120" y="56"/>
                    <a:pt x="120" y="56"/>
                    <a:pt x="120" y="56"/>
                  </a:cubicBezTo>
                  <a:cubicBezTo>
                    <a:pt x="120" y="56"/>
                    <a:pt x="120" y="55"/>
                    <a:pt x="120" y="55"/>
                  </a:cubicBezTo>
                  <a:cubicBezTo>
                    <a:pt x="120" y="55"/>
                    <a:pt x="120" y="55"/>
                    <a:pt x="120" y="55"/>
                  </a:cubicBezTo>
                  <a:cubicBezTo>
                    <a:pt x="120" y="54"/>
                    <a:pt x="120" y="54"/>
                    <a:pt x="120" y="53"/>
                  </a:cubicBezTo>
                  <a:cubicBezTo>
                    <a:pt x="120" y="53"/>
                    <a:pt x="120" y="53"/>
                    <a:pt x="120" y="53"/>
                  </a:cubicBezTo>
                  <a:cubicBezTo>
                    <a:pt x="120" y="53"/>
                    <a:pt x="120" y="53"/>
                    <a:pt x="120" y="53"/>
                  </a:cubicBezTo>
                  <a:cubicBezTo>
                    <a:pt x="120" y="53"/>
                    <a:pt x="120" y="52"/>
                    <a:pt x="120" y="52"/>
                  </a:cubicBezTo>
                  <a:cubicBezTo>
                    <a:pt x="120" y="51"/>
                    <a:pt x="120" y="51"/>
                    <a:pt x="120" y="51"/>
                  </a:cubicBezTo>
                  <a:cubicBezTo>
                    <a:pt x="120" y="51"/>
                    <a:pt x="120" y="50"/>
                    <a:pt x="120" y="50"/>
                  </a:cubicBezTo>
                  <a:cubicBezTo>
                    <a:pt x="120" y="50"/>
                    <a:pt x="120" y="50"/>
                    <a:pt x="119" y="49"/>
                  </a:cubicBezTo>
                  <a:cubicBezTo>
                    <a:pt x="119" y="49"/>
                    <a:pt x="119" y="49"/>
                    <a:pt x="119" y="49"/>
                  </a:cubicBezTo>
                  <a:cubicBezTo>
                    <a:pt x="119" y="49"/>
                    <a:pt x="119" y="48"/>
                    <a:pt x="119" y="48"/>
                  </a:cubicBezTo>
                  <a:cubicBezTo>
                    <a:pt x="119" y="48"/>
                    <a:pt x="119" y="48"/>
                    <a:pt x="119" y="48"/>
                  </a:cubicBezTo>
                  <a:cubicBezTo>
                    <a:pt x="119" y="47"/>
                    <a:pt x="119" y="47"/>
                    <a:pt x="119" y="47"/>
                  </a:cubicBezTo>
                  <a:cubicBezTo>
                    <a:pt x="118" y="47"/>
                    <a:pt x="118" y="46"/>
                    <a:pt x="118" y="46"/>
                  </a:cubicBezTo>
                  <a:cubicBezTo>
                    <a:pt x="118" y="46"/>
                    <a:pt x="118" y="46"/>
                    <a:pt x="118" y="46"/>
                  </a:cubicBezTo>
                  <a:cubicBezTo>
                    <a:pt x="118" y="45"/>
                    <a:pt x="118" y="45"/>
                    <a:pt x="117" y="45"/>
                  </a:cubicBezTo>
                  <a:cubicBezTo>
                    <a:pt x="117" y="45"/>
                    <a:pt x="117" y="45"/>
                    <a:pt x="117" y="44"/>
                  </a:cubicBezTo>
                  <a:cubicBezTo>
                    <a:pt x="117" y="44"/>
                    <a:pt x="117" y="44"/>
                    <a:pt x="117" y="44"/>
                  </a:cubicBezTo>
                  <a:cubicBezTo>
                    <a:pt x="116" y="44"/>
                    <a:pt x="116" y="43"/>
                    <a:pt x="116" y="43"/>
                  </a:cubicBezTo>
                  <a:cubicBezTo>
                    <a:pt x="116" y="43"/>
                    <a:pt x="116" y="43"/>
                    <a:pt x="116" y="43"/>
                  </a:cubicBezTo>
                  <a:cubicBezTo>
                    <a:pt x="116" y="43"/>
                    <a:pt x="116" y="43"/>
                    <a:pt x="116" y="43"/>
                  </a:cubicBezTo>
                  <a:cubicBezTo>
                    <a:pt x="79" y="6"/>
                    <a:pt x="79" y="6"/>
                    <a:pt x="79" y="6"/>
                  </a:cubicBezTo>
                  <a:cubicBezTo>
                    <a:pt x="73" y="0"/>
                    <a:pt x="64" y="0"/>
                    <a:pt x="58" y="6"/>
                  </a:cubicBezTo>
                  <a:cubicBezTo>
                    <a:pt x="53" y="12"/>
                    <a:pt x="53" y="21"/>
                    <a:pt x="58" y="26"/>
                  </a:cubicBezTo>
                  <a:cubicBezTo>
                    <a:pt x="70" y="39"/>
                    <a:pt x="70" y="39"/>
                    <a:pt x="70" y="39"/>
                  </a:cubicBezTo>
                  <a:cubicBezTo>
                    <a:pt x="14" y="39"/>
                    <a:pt x="14" y="39"/>
                    <a:pt x="14" y="39"/>
                  </a:cubicBezTo>
                  <a:cubicBezTo>
                    <a:pt x="6" y="39"/>
                    <a:pt x="0" y="45"/>
                    <a:pt x="0" y="53"/>
                  </a:cubicBezTo>
                  <a:cubicBezTo>
                    <a:pt x="0" y="61"/>
                    <a:pt x="6" y="68"/>
                    <a:pt x="14" y="68"/>
                  </a:cubicBezTo>
                  <a:cubicBezTo>
                    <a:pt x="70" y="68"/>
                    <a:pt x="70" y="68"/>
                    <a:pt x="70" y="68"/>
                  </a:cubicBezTo>
                  <a:cubicBezTo>
                    <a:pt x="58" y="80"/>
                    <a:pt x="58" y="80"/>
                    <a:pt x="58" y="80"/>
                  </a:cubicBezTo>
                  <a:cubicBezTo>
                    <a:pt x="53" y="85"/>
                    <a:pt x="53" y="95"/>
                    <a:pt x="58" y="100"/>
                  </a:cubicBezTo>
                  <a:cubicBezTo>
                    <a:pt x="64" y="106"/>
                    <a:pt x="73" y="106"/>
                    <a:pt x="79" y="100"/>
                  </a:cubicBezTo>
                  <a:cubicBezTo>
                    <a:pt x="116" y="63"/>
                    <a:pt x="116" y="63"/>
                    <a:pt x="116" y="63"/>
                  </a:cubicBezTo>
                  <a:cubicBezTo>
                    <a:pt x="116" y="63"/>
                    <a:pt x="116" y="63"/>
                    <a:pt x="116" y="63"/>
                  </a:cubicBezTo>
                  <a:cubicBezTo>
                    <a:pt x="116" y="63"/>
                    <a:pt x="116" y="63"/>
                    <a:pt x="116" y="63"/>
                  </a:cubicBezTo>
                  <a:close/>
                </a:path>
              </a:pathLst>
            </a:custGeom>
            <a:solidFill>
              <a:srgbClr val="FDB82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</p:grpSp>
      <p:pic>
        <p:nvPicPr>
          <p:cNvPr id="31" name="Picture 15" descr="Jan 2009-Toro Demo Photos (aberdeen) (27).JPG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gray">
          <a:xfrm>
            <a:off x="1836738" y="1487488"/>
            <a:ext cx="2665413" cy="2232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746432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9"/>
          <p:cNvSpPr>
            <a:spLocks noChangeArrowheads="1"/>
          </p:cNvSpPr>
          <p:nvPr/>
        </p:nvSpPr>
        <p:spPr bwMode="gray">
          <a:xfrm>
            <a:off x="323850" y="1397000"/>
            <a:ext cx="8496300" cy="4895850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9050" algn="ctr">
                <a:solidFill>
                  <a:schemeClr val="bg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 anchor="ctr"/>
          <a:lstStyle>
            <a:lvl1pPr eaLnBrk="0" hangingPunct="0">
              <a:defRPr b="1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endParaRPr lang="en-GB"/>
          </a:p>
        </p:txBody>
      </p:sp>
      <p:pic>
        <p:nvPicPr>
          <p:cNvPr id="5" name="Picture 8" descr="F3 (34)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8313" y="1541463"/>
            <a:ext cx="4679950" cy="4608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10" descr="F3 (36)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292725" y="1541463"/>
            <a:ext cx="3382963" cy="4608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 Box 7"/>
          <p:cNvSpPr txBox="1">
            <a:spLocks noChangeArrowheads="1"/>
          </p:cNvSpPr>
          <p:nvPr/>
        </p:nvSpPr>
        <p:spPr bwMode="gray">
          <a:xfrm>
            <a:off x="611188" y="5140325"/>
            <a:ext cx="2952750" cy="865188"/>
          </a:xfrm>
          <a:prstGeom prst="rect">
            <a:avLst/>
          </a:prstGeom>
          <a:solidFill>
            <a:srgbClr val="0098C3"/>
          </a:solidFill>
          <a:ln>
            <a:noFill/>
          </a:ln>
          <a:effectLst/>
        </p:spPr>
        <p:txBody>
          <a:bodyPr lIns="648000" tIns="0" rIns="108000" bIns="0" anchor="ctr"/>
          <a:lstStyle>
            <a:lvl1pPr defTabSz="820738" eaLnBrk="0" hangingPunct="0">
              <a:defRPr b="1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820738" eaLnBrk="0" hangingPunct="0">
              <a:defRPr b="1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820738" eaLnBrk="0" hangingPunct="0">
              <a:defRPr b="1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820738" eaLnBrk="0" hangingPunct="0">
              <a:defRPr b="1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820738" eaLnBrk="0" hangingPunct="0">
              <a:defRPr b="1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820738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820738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820738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820738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85000"/>
              </a:lnSpc>
            </a:pPr>
            <a:r>
              <a:rPr lang="en-GB" sz="1500">
                <a:solidFill>
                  <a:schemeClr val="bg1"/>
                </a:solidFill>
                <a:cs typeface="Arial" panose="020B0604020202020204" pitchFamily="34" charset="0"/>
              </a:rPr>
              <a:t>PULL LOWER STRAPS </a:t>
            </a:r>
            <a:r>
              <a:rPr lang="en-GB" sz="1500">
                <a:solidFill>
                  <a:srgbClr val="FDB827"/>
                </a:solidFill>
                <a:cs typeface="Arial" panose="020B0604020202020204" pitchFamily="34" charset="0"/>
              </a:rPr>
              <a:t>FIRST </a:t>
            </a:r>
            <a:br>
              <a:rPr lang="en-GB" sz="1500">
                <a:solidFill>
                  <a:srgbClr val="FDB827"/>
                </a:solidFill>
                <a:cs typeface="Arial" panose="020B0604020202020204" pitchFamily="34" charset="0"/>
              </a:rPr>
            </a:br>
            <a:r>
              <a:rPr lang="en-GB" sz="1500">
                <a:solidFill>
                  <a:schemeClr val="bg1"/>
                </a:solidFill>
                <a:cs typeface="Arial" panose="020B0604020202020204" pitchFamily="34" charset="0"/>
              </a:rPr>
              <a:t>to tighten around waist</a:t>
            </a:r>
          </a:p>
        </p:txBody>
      </p:sp>
      <p:sp>
        <p:nvSpPr>
          <p:cNvPr id="8" name="Text Box 7"/>
          <p:cNvSpPr txBox="1">
            <a:spLocks noChangeArrowheads="1"/>
          </p:cNvSpPr>
          <p:nvPr/>
        </p:nvSpPr>
        <p:spPr bwMode="gray">
          <a:xfrm>
            <a:off x="5435600" y="5140325"/>
            <a:ext cx="3097213" cy="865188"/>
          </a:xfrm>
          <a:prstGeom prst="rect">
            <a:avLst/>
          </a:prstGeom>
          <a:solidFill>
            <a:srgbClr val="0098C3"/>
          </a:solidFill>
          <a:ln>
            <a:noFill/>
          </a:ln>
          <a:effectLst/>
        </p:spPr>
        <p:txBody>
          <a:bodyPr lIns="648000" tIns="0" rIns="108000" bIns="0" anchor="ctr"/>
          <a:lstStyle>
            <a:lvl1pPr defTabSz="820738" eaLnBrk="0" hangingPunct="0">
              <a:defRPr b="1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820738" eaLnBrk="0" hangingPunct="0">
              <a:defRPr b="1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820738" eaLnBrk="0" hangingPunct="0">
              <a:defRPr b="1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820738" eaLnBrk="0" hangingPunct="0">
              <a:defRPr b="1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820738" eaLnBrk="0" hangingPunct="0">
              <a:defRPr b="1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820738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820738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820738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820738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85000"/>
              </a:lnSpc>
            </a:pPr>
            <a:r>
              <a:rPr lang="en-GB" sz="1500">
                <a:solidFill>
                  <a:schemeClr val="bg1"/>
                </a:solidFill>
                <a:cs typeface="Arial" panose="020B0604020202020204" pitchFamily="34" charset="0"/>
              </a:rPr>
              <a:t>PULL UPPER STRAPS </a:t>
            </a:r>
            <a:r>
              <a:rPr lang="en-GB" sz="1500">
                <a:solidFill>
                  <a:srgbClr val="FDB827"/>
                </a:solidFill>
                <a:cs typeface="Arial" panose="020B0604020202020204" pitchFamily="34" charset="0"/>
              </a:rPr>
              <a:t>SECOND</a:t>
            </a:r>
            <a:br>
              <a:rPr lang="en-GB" sz="1500">
                <a:solidFill>
                  <a:srgbClr val="FDB827"/>
                </a:solidFill>
                <a:cs typeface="Arial" panose="020B0604020202020204" pitchFamily="34" charset="0"/>
              </a:rPr>
            </a:br>
            <a:r>
              <a:rPr lang="en-GB" sz="1500">
                <a:solidFill>
                  <a:schemeClr val="bg1"/>
                </a:solidFill>
                <a:cs typeface="Arial" panose="020B0604020202020204" pitchFamily="34" charset="0"/>
              </a:rPr>
              <a:t>to tighten fit around </a:t>
            </a:r>
            <a:br>
              <a:rPr lang="en-GB" sz="1500">
                <a:solidFill>
                  <a:schemeClr val="bg1"/>
                </a:solidFill>
                <a:cs typeface="Arial" panose="020B0604020202020204" pitchFamily="34" charset="0"/>
              </a:rPr>
            </a:br>
            <a:r>
              <a:rPr lang="en-GB" sz="1500">
                <a:solidFill>
                  <a:schemeClr val="bg1"/>
                </a:solidFill>
                <a:cs typeface="Arial" panose="020B0604020202020204" pitchFamily="34" charset="0"/>
              </a:rPr>
              <a:t>shoulders and chest</a:t>
            </a:r>
          </a:p>
        </p:txBody>
      </p:sp>
      <p:grpSp>
        <p:nvGrpSpPr>
          <p:cNvPr id="9" name="Group 27"/>
          <p:cNvGrpSpPr>
            <a:grpSpLocks/>
          </p:cNvGrpSpPr>
          <p:nvPr/>
        </p:nvGrpSpPr>
        <p:grpSpPr bwMode="auto">
          <a:xfrm flipH="1">
            <a:off x="1724025" y="3944938"/>
            <a:ext cx="360363" cy="315912"/>
            <a:chOff x="6027" y="1801"/>
            <a:chExt cx="226" cy="197"/>
          </a:xfrm>
        </p:grpSpPr>
        <p:sp>
          <p:nvSpPr>
            <p:cNvPr id="10" name="Freeform 28"/>
            <p:cNvSpPr>
              <a:spLocks/>
            </p:cNvSpPr>
            <p:nvPr/>
          </p:nvSpPr>
          <p:spPr bwMode="gray">
            <a:xfrm>
              <a:off x="6027" y="1801"/>
              <a:ext cx="226" cy="197"/>
            </a:xfrm>
            <a:custGeom>
              <a:avLst/>
              <a:gdLst>
                <a:gd name="T0" fmla="*/ 176 w 132"/>
                <a:gd name="T1" fmla="*/ 317 h 115"/>
                <a:gd name="T2" fmla="*/ 181 w 132"/>
                <a:gd name="T3" fmla="*/ 230 h 115"/>
                <a:gd name="T4" fmla="*/ 0 w 132"/>
                <a:gd name="T5" fmla="*/ 168 h 115"/>
                <a:gd name="T6" fmla="*/ 181 w 132"/>
                <a:gd name="T7" fmla="*/ 108 h 115"/>
                <a:gd name="T8" fmla="*/ 176 w 132"/>
                <a:gd name="T9" fmla="*/ 17 h 115"/>
                <a:gd name="T10" fmla="*/ 260 w 132"/>
                <a:gd name="T11" fmla="*/ 17 h 115"/>
                <a:gd name="T12" fmla="*/ 370 w 132"/>
                <a:gd name="T13" fmla="*/ 127 h 115"/>
                <a:gd name="T14" fmla="*/ 370 w 132"/>
                <a:gd name="T15" fmla="*/ 127 h 115"/>
                <a:gd name="T16" fmla="*/ 375 w 132"/>
                <a:gd name="T17" fmla="*/ 132 h 115"/>
                <a:gd name="T18" fmla="*/ 375 w 132"/>
                <a:gd name="T19" fmla="*/ 132 h 115"/>
                <a:gd name="T20" fmla="*/ 378 w 132"/>
                <a:gd name="T21" fmla="*/ 135 h 115"/>
                <a:gd name="T22" fmla="*/ 378 w 132"/>
                <a:gd name="T23" fmla="*/ 139 h 115"/>
                <a:gd name="T24" fmla="*/ 382 w 132"/>
                <a:gd name="T25" fmla="*/ 140 h 115"/>
                <a:gd name="T26" fmla="*/ 382 w 132"/>
                <a:gd name="T27" fmla="*/ 144 h 115"/>
                <a:gd name="T28" fmla="*/ 384 w 132"/>
                <a:gd name="T29" fmla="*/ 147 h 115"/>
                <a:gd name="T30" fmla="*/ 384 w 132"/>
                <a:gd name="T31" fmla="*/ 147 h 115"/>
                <a:gd name="T32" fmla="*/ 384 w 132"/>
                <a:gd name="T33" fmla="*/ 149 h 115"/>
                <a:gd name="T34" fmla="*/ 384 w 132"/>
                <a:gd name="T35" fmla="*/ 152 h 115"/>
                <a:gd name="T36" fmla="*/ 387 w 132"/>
                <a:gd name="T37" fmla="*/ 156 h 115"/>
                <a:gd name="T38" fmla="*/ 387 w 132"/>
                <a:gd name="T39" fmla="*/ 159 h 115"/>
                <a:gd name="T40" fmla="*/ 387 w 132"/>
                <a:gd name="T41" fmla="*/ 168 h 115"/>
                <a:gd name="T42" fmla="*/ 387 w 132"/>
                <a:gd name="T43" fmla="*/ 168 h 115"/>
                <a:gd name="T44" fmla="*/ 387 w 132"/>
                <a:gd name="T45" fmla="*/ 173 h 115"/>
                <a:gd name="T46" fmla="*/ 387 w 132"/>
                <a:gd name="T47" fmla="*/ 176 h 115"/>
                <a:gd name="T48" fmla="*/ 384 w 132"/>
                <a:gd name="T49" fmla="*/ 182 h 115"/>
                <a:gd name="T50" fmla="*/ 384 w 132"/>
                <a:gd name="T51" fmla="*/ 185 h 115"/>
                <a:gd name="T52" fmla="*/ 384 w 132"/>
                <a:gd name="T53" fmla="*/ 188 h 115"/>
                <a:gd name="T54" fmla="*/ 382 w 132"/>
                <a:gd name="T55" fmla="*/ 190 h 115"/>
                <a:gd name="T56" fmla="*/ 382 w 132"/>
                <a:gd name="T57" fmla="*/ 194 h 115"/>
                <a:gd name="T58" fmla="*/ 378 w 132"/>
                <a:gd name="T59" fmla="*/ 197 h 115"/>
                <a:gd name="T60" fmla="*/ 375 w 132"/>
                <a:gd name="T61" fmla="*/ 202 h 115"/>
                <a:gd name="T62" fmla="*/ 375 w 132"/>
                <a:gd name="T63" fmla="*/ 202 h 115"/>
                <a:gd name="T64" fmla="*/ 375 w 132"/>
                <a:gd name="T65" fmla="*/ 202 h 115"/>
                <a:gd name="T66" fmla="*/ 372 w 132"/>
                <a:gd name="T67" fmla="*/ 209 h 115"/>
                <a:gd name="T68" fmla="*/ 370 w 132"/>
                <a:gd name="T69" fmla="*/ 209 h 115"/>
                <a:gd name="T70" fmla="*/ 260 w 132"/>
                <a:gd name="T71" fmla="*/ 317 h 115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132" h="115">
                  <a:moveTo>
                    <a:pt x="75" y="115"/>
                  </a:moveTo>
                  <a:cubicBezTo>
                    <a:pt x="69" y="115"/>
                    <a:pt x="64" y="112"/>
                    <a:pt x="60" y="108"/>
                  </a:cubicBezTo>
                  <a:cubicBezTo>
                    <a:pt x="52" y="100"/>
                    <a:pt x="52" y="87"/>
                    <a:pt x="60" y="79"/>
                  </a:cubicBezTo>
                  <a:cubicBezTo>
                    <a:pt x="62" y="78"/>
                    <a:pt x="62" y="78"/>
                    <a:pt x="62" y="78"/>
                  </a:cubicBezTo>
                  <a:cubicBezTo>
                    <a:pt x="20" y="78"/>
                    <a:pt x="20" y="78"/>
                    <a:pt x="20" y="78"/>
                  </a:cubicBezTo>
                  <a:cubicBezTo>
                    <a:pt x="9" y="78"/>
                    <a:pt x="0" y="68"/>
                    <a:pt x="0" y="57"/>
                  </a:cubicBezTo>
                  <a:cubicBezTo>
                    <a:pt x="0" y="46"/>
                    <a:pt x="9" y="37"/>
                    <a:pt x="20" y="37"/>
                  </a:cubicBezTo>
                  <a:cubicBezTo>
                    <a:pt x="62" y="37"/>
                    <a:pt x="62" y="37"/>
                    <a:pt x="62" y="37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52" y="27"/>
                    <a:pt x="52" y="14"/>
                    <a:pt x="60" y="6"/>
                  </a:cubicBezTo>
                  <a:cubicBezTo>
                    <a:pt x="64" y="2"/>
                    <a:pt x="69" y="0"/>
                    <a:pt x="75" y="0"/>
                  </a:cubicBezTo>
                  <a:cubicBezTo>
                    <a:pt x="80" y="0"/>
                    <a:pt x="85" y="2"/>
                    <a:pt x="89" y="6"/>
                  </a:cubicBezTo>
                  <a:cubicBezTo>
                    <a:pt x="126" y="43"/>
                    <a:pt x="126" y="43"/>
                    <a:pt x="126" y="43"/>
                  </a:cubicBezTo>
                  <a:cubicBezTo>
                    <a:pt x="126" y="43"/>
                    <a:pt x="126" y="43"/>
                    <a:pt x="126" y="43"/>
                  </a:cubicBezTo>
                  <a:cubicBezTo>
                    <a:pt x="126" y="43"/>
                    <a:pt x="126" y="43"/>
                    <a:pt x="126" y="43"/>
                  </a:cubicBezTo>
                  <a:cubicBezTo>
                    <a:pt x="126" y="43"/>
                    <a:pt x="126" y="43"/>
                    <a:pt x="126" y="43"/>
                  </a:cubicBezTo>
                  <a:cubicBezTo>
                    <a:pt x="127" y="43"/>
                    <a:pt x="127" y="44"/>
                    <a:pt x="127" y="44"/>
                  </a:cubicBezTo>
                  <a:cubicBezTo>
                    <a:pt x="127" y="44"/>
                    <a:pt x="128" y="44"/>
                    <a:pt x="128" y="45"/>
                  </a:cubicBezTo>
                  <a:cubicBezTo>
                    <a:pt x="128" y="45"/>
                    <a:pt x="128" y="45"/>
                    <a:pt x="128" y="45"/>
                  </a:cubicBezTo>
                  <a:cubicBezTo>
                    <a:pt x="128" y="45"/>
                    <a:pt x="128" y="45"/>
                    <a:pt x="128" y="45"/>
                  </a:cubicBezTo>
                  <a:cubicBezTo>
                    <a:pt x="128" y="45"/>
                    <a:pt x="128" y="45"/>
                    <a:pt x="128" y="46"/>
                  </a:cubicBezTo>
                  <a:cubicBezTo>
                    <a:pt x="129" y="46"/>
                    <a:pt x="129" y="46"/>
                    <a:pt x="129" y="46"/>
                  </a:cubicBezTo>
                  <a:cubicBezTo>
                    <a:pt x="129" y="47"/>
                    <a:pt x="129" y="47"/>
                    <a:pt x="129" y="47"/>
                  </a:cubicBezTo>
                  <a:cubicBezTo>
                    <a:pt x="129" y="47"/>
                    <a:pt x="129" y="47"/>
                    <a:pt x="129" y="47"/>
                  </a:cubicBezTo>
                  <a:cubicBezTo>
                    <a:pt x="130" y="48"/>
                    <a:pt x="130" y="48"/>
                    <a:pt x="130" y="48"/>
                  </a:cubicBezTo>
                  <a:cubicBezTo>
                    <a:pt x="130" y="48"/>
                    <a:pt x="130" y="48"/>
                    <a:pt x="130" y="48"/>
                  </a:cubicBezTo>
                  <a:cubicBezTo>
                    <a:pt x="130" y="48"/>
                    <a:pt x="130" y="48"/>
                    <a:pt x="130" y="48"/>
                  </a:cubicBezTo>
                  <a:cubicBezTo>
                    <a:pt x="130" y="49"/>
                    <a:pt x="130" y="49"/>
                    <a:pt x="130" y="49"/>
                  </a:cubicBezTo>
                  <a:cubicBezTo>
                    <a:pt x="130" y="49"/>
                    <a:pt x="130" y="49"/>
                    <a:pt x="130" y="49"/>
                  </a:cubicBezTo>
                  <a:cubicBezTo>
                    <a:pt x="130" y="49"/>
                    <a:pt x="131" y="50"/>
                    <a:pt x="131" y="50"/>
                  </a:cubicBezTo>
                  <a:cubicBezTo>
                    <a:pt x="131" y="50"/>
                    <a:pt x="131" y="50"/>
                    <a:pt x="131" y="50"/>
                  </a:cubicBezTo>
                  <a:cubicBezTo>
                    <a:pt x="131" y="50"/>
                    <a:pt x="131" y="50"/>
                    <a:pt x="131" y="50"/>
                  </a:cubicBezTo>
                  <a:cubicBezTo>
                    <a:pt x="131" y="50"/>
                    <a:pt x="131" y="50"/>
                    <a:pt x="131" y="50"/>
                  </a:cubicBezTo>
                  <a:cubicBezTo>
                    <a:pt x="131" y="51"/>
                    <a:pt x="131" y="51"/>
                    <a:pt x="131" y="51"/>
                  </a:cubicBezTo>
                  <a:cubicBezTo>
                    <a:pt x="131" y="51"/>
                    <a:pt x="131" y="52"/>
                    <a:pt x="131" y="52"/>
                  </a:cubicBezTo>
                  <a:cubicBezTo>
                    <a:pt x="131" y="52"/>
                    <a:pt x="131" y="52"/>
                    <a:pt x="131" y="52"/>
                  </a:cubicBezTo>
                  <a:cubicBezTo>
                    <a:pt x="131" y="52"/>
                    <a:pt x="131" y="52"/>
                    <a:pt x="131" y="52"/>
                  </a:cubicBezTo>
                  <a:cubicBezTo>
                    <a:pt x="131" y="52"/>
                    <a:pt x="131" y="53"/>
                    <a:pt x="132" y="53"/>
                  </a:cubicBezTo>
                  <a:cubicBezTo>
                    <a:pt x="132" y="53"/>
                    <a:pt x="132" y="54"/>
                    <a:pt x="132" y="54"/>
                  </a:cubicBezTo>
                  <a:cubicBezTo>
                    <a:pt x="132" y="54"/>
                    <a:pt x="132" y="54"/>
                    <a:pt x="132" y="54"/>
                  </a:cubicBezTo>
                  <a:cubicBezTo>
                    <a:pt x="132" y="54"/>
                    <a:pt x="132" y="55"/>
                    <a:pt x="132" y="55"/>
                  </a:cubicBezTo>
                  <a:cubicBezTo>
                    <a:pt x="132" y="56"/>
                    <a:pt x="132" y="56"/>
                    <a:pt x="132" y="57"/>
                  </a:cubicBezTo>
                  <a:cubicBezTo>
                    <a:pt x="132" y="57"/>
                    <a:pt x="132" y="57"/>
                    <a:pt x="132" y="57"/>
                  </a:cubicBezTo>
                  <a:cubicBezTo>
                    <a:pt x="132" y="57"/>
                    <a:pt x="132" y="57"/>
                    <a:pt x="132" y="57"/>
                  </a:cubicBezTo>
                  <a:cubicBezTo>
                    <a:pt x="132" y="57"/>
                    <a:pt x="132" y="57"/>
                    <a:pt x="132" y="57"/>
                  </a:cubicBezTo>
                  <a:cubicBezTo>
                    <a:pt x="132" y="58"/>
                    <a:pt x="132" y="59"/>
                    <a:pt x="132" y="59"/>
                  </a:cubicBezTo>
                  <a:cubicBezTo>
                    <a:pt x="132" y="59"/>
                    <a:pt x="132" y="60"/>
                    <a:pt x="132" y="60"/>
                  </a:cubicBezTo>
                  <a:cubicBezTo>
                    <a:pt x="132" y="60"/>
                    <a:pt x="132" y="60"/>
                    <a:pt x="132" y="60"/>
                  </a:cubicBezTo>
                  <a:cubicBezTo>
                    <a:pt x="132" y="60"/>
                    <a:pt x="132" y="61"/>
                    <a:pt x="132" y="61"/>
                  </a:cubicBezTo>
                  <a:cubicBezTo>
                    <a:pt x="131" y="61"/>
                    <a:pt x="131" y="62"/>
                    <a:pt x="131" y="62"/>
                  </a:cubicBezTo>
                  <a:cubicBezTo>
                    <a:pt x="131" y="62"/>
                    <a:pt x="131" y="62"/>
                    <a:pt x="131" y="62"/>
                  </a:cubicBezTo>
                  <a:cubicBezTo>
                    <a:pt x="131" y="62"/>
                    <a:pt x="131" y="63"/>
                    <a:pt x="131" y="63"/>
                  </a:cubicBezTo>
                  <a:cubicBezTo>
                    <a:pt x="131" y="63"/>
                    <a:pt x="131" y="64"/>
                    <a:pt x="131" y="64"/>
                  </a:cubicBezTo>
                  <a:cubicBezTo>
                    <a:pt x="131" y="64"/>
                    <a:pt x="131" y="64"/>
                    <a:pt x="131" y="64"/>
                  </a:cubicBezTo>
                  <a:cubicBezTo>
                    <a:pt x="131" y="64"/>
                    <a:pt x="131" y="64"/>
                    <a:pt x="131" y="64"/>
                  </a:cubicBezTo>
                  <a:cubicBezTo>
                    <a:pt x="131" y="64"/>
                    <a:pt x="130" y="65"/>
                    <a:pt x="130" y="65"/>
                  </a:cubicBezTo>
                  <a:cubicBezTo>
                    <a:pt x="130" y="65"/>
                    <a:pt x="130" y="65"/>
                    <a:pt x="130" y="66"/>
                  </a:cubicBezTo>
                  <a:cubicBezTo>
                    <a:pt x="130" y="66"/>
                    <a:pt x="130" y="66"/>
                    <a:pt x="130" y="66"/>
                  </a:cubicBezTo>
                  <a:cubicBezTo>
                    <a:pt x="130" y="66"/>
                    <a:pt x="130" y="66"/>
                    <a:pt x="130" y="67"/>
                  </a:cubicBezTo>
                  <a:cubicBezTo>
                    <a:pt x="129" y="67"/>
                    <a:pt x="129" y="67"/>
                    <a:pt x="129" y="67"/>
                  </a:cubicBezTo>
                  <a:cubicBezTo>
                    <a:pt x="129" y="68"/>
                    <a:pt x="129" y="68"/>
                    <a:pt x="129" y="68"/>
                  </a:cubicBezTo>
                  <a:cubicBezTo>
                    <a:pt x="129" y="68"/>
                    <a:pt x="129" y="68"/>
                    <a:pt x="128" y="69"/>
                  </a:cubicBezTo>
                  <a:cubicBezTo>
                    <a:pt x="128" y="69"/>
                    <a:pt x="128" y="69"/>
                    <a:pt x="128" y="69"/>
                  </a:cubicBezTo>
                  <a:cubicBezTo>
                    <a:pt x="128" y="69"/>
                    <a:pt x="128" y="69"/>
                    <a:pt x="128" y="69"/>
                  </a:cubicBezTo>
                  <a:cubicBezTo>
                    <a:pt x="128" y="69"/>
                    <a:pt x="128" y="69"/>
                    <a:pt x="128" y="69"/>
                  </a:cubicBezTo>
                  <a:cubicBezTo>
                    <a:pt x="128" y="69"/>
                    <a:pt x="128" y="69"/>
                    <a:pt x="128" y="69"/>
                  </a:cubicBezTo>
                  <a:cubicBezTo>
                    <a:pt x="128" y="70"/>
                    <a:pt x="127" y="70"/>
                    <a:pt x="127" y="70"/>
                  </a:cubicBezTo>
                  <a:cubicBezTo>
                    <a:pt x="127" y="70"/>
                    <a:pt x="127" y="71"/>
                    <a:pt x="127" y="71"/>
                  </a:cubicBezTo>
                  <a:cubicBezTo>
                    <a:pt x="127" y="71"/>
                    <a:pt x="127" y="71"/>
                    <a:pt x="127" y="71"/>
                  </a:cubicBezTo>
                  <a:cubicBezTo>
                    <a:pt x="126" y="71"/>
                    <a:pt x="126" y="71"/>
                    <a:pt x="126" y="71"/>
                  </a:cubicBezTo>
                  <a:cubicBezTo>
                    <a:pt x="126" y="71"/>
                    <a:pt x="126" y="71"/>
                    <a:pt x="126" y="72"/>
                  </a:cubicBezTo>
                  <a:cubicBezTo>
                    <a:pt x="89" y="108"/>
                    <a:pt x="89" y="108"/>
                    <a:pt x="89" y="108"/>
                  </a:cubicBezTo>
                  <a:cubicBezTo>
                    <a:pt x="85" y="112"/>
                    <a:pt x="80" y="115"/>
                    <a:pt x="75" y="115"/>
                  </a:cubicBezTo>
                  <a:close/>
                </a:path>
              </a:pathLst>
            </a:custGeom>
            <a:solidFill>
              <a:srgbClr val="FFFFFF"/>
            </a:solidFill>
            <a:ln w="19050" cmpd="sng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1" name="Freeform 29"/>
            <p:cNvSpPr>
              <a:spLocks/>
            </p:cNvSpPr>
            <p:nvPr/>
          </p:nvSpPr>
          <p:spPr bwMode="gray">
            <a:xfrm>
              <a:off x="6037" y="1809"/>
              <a:ext cx="206" cy="181"/>
            </a:xfrm>
            <a:custGeom>
              <a:avLst/>
              <a:gdLst>
                <a:gd name="T0" fmla="*/ 342 w 120"/>
                <a:gd name="T1" fmla="*/ 184 h 106"/>
                <a:gd name="T2" fmla="*/ 345 w 120"/>
                <a:gd name="T3" fmla="*/ 181 h 106"/>
                <a:gd name="T4" fmla="*/ 345 w 120"/>
                <a:gd name="T5" fmla="*/ 181 h 106"/>
                <a:gd name="T6" fmla="*/ 345 w 120"/>
                <a:gd name="T7" fmla="*/ 178 h 106"/>
                <a:gd name="T8" fmla="*/ 348 w 120"/>
                <a:gd name="T9" fmla="*/ 174 h 106"/>
                <a:gd name="T10" fmla="*/ 348 w 120"/>
                <a:gd name="T11" fmla="*/ 174 h 106"/>
                <a:gd name="T12" fmla="*/ 350 w 120"/>
                <a:gd name="T13" fmla="*/ 172 h 106"/>
                <a:gd name="T14" fmla="*/ 350 w 120"/>
                <a:gd name="T15" fmla="*/ 172 h 106"/>
                <a:gd name="T16" fmla="*/ 350 w 120"/>
                <a:gd name="T17" fmla="*/ 169 h 106"/>
                <a:gd name="T18" fmla="*/ 350 w 120"/>
                <a:gd name="T19" fmla="*/ 166 h 106"/>
                <a:gd name="T20" fmla="*/ 350 w 120"/>
                <a:gd name="T21" fmla="*/ 166 h 106"/>
                <a:gd name="T22" fmla="*/ 354 w 120"/>
                <a:gd name="T23" fmla="*/ 164 h 106"/>
                <a:gd name="T24" fmla="*/ 354 w 120"/>
                <a:gd name="T25" fmla="*/ 161 h 106"/>
                <a:gd name="T26" fmla="*/ 354 w 120"/>
                <a:gd name="T27" fmla="*/ 161 h 106"/>
                <a:gd name="T28" fmla="*/ 354 w 120"/>
                <a:gd name="T29" fmla="*/ 155 h 106"/>
                <a:gd name="T30" fmla="*/ 354 w 120"/>
                <a:gd name="T31" fmla="*/ 155 h 106"/>
                <a:gd name="T32" fmla="*/ 354 w 120"/>
                <a:gd name="T33" fmla="*/ 155 h 106"/>
                <a:gd name="T34" fmla="*/ 354 w 120"/>
                <a:gd name="T35" fmla="*/ 152 h 106"/>
                <a:gd name="T36" fmla="*/ 354 w 120"/>
                <a:gd name="T37" fmla="*/ 149 h 106"/>
                <a:gd name="T38" fmla="*/ 354 w 120"/>
                <a:gd name="T39" fmla="*/ 145 h 106"/>
                <a:gd name="T40" fmla="*/ 350 w 120"/>
                <a:gd name="T41" fmla="*/ 143 h 106"/>
                <a:gd name="T42" fmla="*/ 350 w 120"/>
                <a:gd name="T43" fmla="*/ 143 h 106"/>
                <a:gd name="T44" fmla="*/ 350 w 120"/>
                <a:gd name="T45" fmla="*/ 140 h 106"/>
                <a:gd name="T46" fmla="*/ 350 w 120"/>
                <a:gd name="T47" fmla="*/ 140 h 106"/>
                <a:gd name="T48" fmla="*/ 350 w 120"/>
                <a:gd name="T49" fmla="*/ 137 h 106"/>
                <a:gd name="T50" fmla="*/ 348 w 120"/>
                <a:gd name="T51" fmla="*/ 135 h 106"/>
                <a:gd name="T52" fmla="*/ 348 w 120"/>
                <a:gd name="T53" fmla="*/ 135 h 106"/>
                <a:gd name="T54" fmla="*/ 345 w 120"/>
                <a:gd name="T55" fmla="*/ 131 h 106"/>
                <a:gd name="T56" fmla="*/ 345 w 120"/>
                <a:gd name="T57" fmla="*/ 128 h 106"/>
                <a:gd name="T58" fmla="*/ 345 w 120"/>
                <a:gd name="T59" fmla="*/ 128 h 106"/>
                <a:gd name="T60" fmla="*/ 342 w 120"/>
                <a:gd name="T61" fmla="*/ 125 h 106"/>
                <a:gd name="T62" fmla="*/ 342 w 120"/>
                <a:gd name="T63" fmla="*/ 125 h 106"/>
                <a:gd name="T64" fmla="*/ 342 w 120"/>
                <a:gd name="T65" fmla="*/ 125 h 106"/>
                <a:gd name="T66" fmla="*/ 233 w 120"/>
                <a:gd name="T67" fmla="*/ 17 h 106"/>
                <a:gd name="T68" fmla="*/ 172 w 120"/>
                <a:gd name="T69" fmla="*/ 17 h 106"/>
                <a:gd name="T70" fmla="*/ 172 w 120"/>
                <a:gd name="T71" fmla="*/ 75 h 106"/>
                <a:gd name="T72" fmla="*/ 206 w 120"/>
                <a:gd name="T73" fmla="*/ 114 h 106"/>
                <a:gd name="T74" fmla="*/ 41 w 120"/>
                <a:gd name="T75" fmla="*/ 114 h 106"/>
                <a:gd name="T76" fmla="*/ 0 w 120"/>
                <a:gd name="T77" fmla="*/ 155 h 106"/>
                <a:gd name="T78" fmla="*/ 41 w 120"/>
                <a:gd name="T79" fmla="*/ 198 h 106"/>
                <a:gd name="T80" fmla="*/ 206 w 120"/>
                <a:gd name="T81" fmla="*/ 198 h 106"/>
                <a:gd name="T82" fmla="*/ 172 w 120"/>
                <a:gd name="T83" fmla="*/ 234 h 106"/>
                <a:gd name="T84" fmla="*/ 172 w 120"/>
                <a:gd name="T85" fmla="*/ 292 h 106"/>
                <a:gd name="T86" fmla="*/ 233 w 120"/>
                <a:gd name="T87" fmla="*/ 292 h 106"/>
                <a:gd name="T88" fmla="*/ 342 w 120"/>
                <a:gd name="T89" fmla="*/ 184 h 106"/>
                <a:gd name="T90" fmla="*/ 342 w 120"/>
                <a:gd name="T91" fmla="*/ 184 h 106"/>
                <a:gd name="T92" fmla="*/ 342 w 120"/>
                <a:gd name="T93" fmla="*/ 184 h 10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0" t="0" r="r" b="b"/>
              <a:pathLst>
                <a:path w="120" h="106">
                  <a:moveTo>
                    <a:pt x="116" y="63"/>
                  </a:moveTo>
                  <a:cubicBezTo>
                    <a:pt x="116" y="63"/>
                    <a:pt x="116" y="63"/>
                    <a:pt x="117" y="62"/>
                  </a:cubicBezTo>
                  <a:cubicBezTo>
                    <a:pt x="117" y="62"/>
                    <a:pt x="117" y="62"/>
                    <a:pt x="117" y="62"/>
                  </a:cubicBezTo>
                  <a:cubicBezTo>
                    <a:pt x="117" y="61"/>
                    <a:pt x="117" y="61"/>
                    <a:pt x="117" y="61"/>
                  </a:cubicBezTo>
                  <a:cubicBezTo>
                    <a:pt x="118" y="61"/>
                    <a:pt x="118" y="61"/>
                    <a:pt x="118" y="60"/>
                  </a:cubicBezTo>
                  <a:cubicBezTo>
                    <a:pt x="118" y="60"/>
                    <a:pt x="118" y="60"/>
                    <a:pt x="118" y="60"/>
                  </a:cubicBezTo>
                  <a:cubicBezTo>
                    <a:pt x="118" y="60"/>
                    <a:pt x="118" y="59"/>
                    <a:pt x="119" y="59"/>
                  </a:cubicBezTo>
                  <a:cubicBezTo>
                    <a:pt x="119" y="59"/>
                    <a:pt x="119" y="59"/>
                    <a:pt x="119" y="59"/>
                  </a:cubicBezTo>
                  <a:cubicBezTo>
                    <a:pt x="119" y="58"/>
                    <a:pt x="119" y="58"/>
                    <a:pt x="119" y="58"/>
                  </a:cubicBezTo>
                  <a:cubicBezTo>
                    <a:pt x="119" y="58"/>
                    <a:pt x="119" y="58"/>
                    <a:pt x="119" y="57"/>
                  </a:cubicBezTo>
                  <a:cubicBezTo>
                    <a:pt x="119" y="57"/>
                    <a:pt x="119" y="57"/>
                    <a:pt x="119" y="57"/>
                  </a:cubicBezTo>
                  <a:cubicBezTo>
                    <a:pt x="120" y="56"/>
                    <a:pt x="120" y="56"/>
                    <a:pt x="120" y="56"/>
                  </a:cubicBezTo>
                  <a:cubicBezTo>
                    <a:pt x="120" y="56"/>
                    <a:pt x="120" y="55"/>
                    <a:pt x="120" y="55"/>
                  </a:cubicBezTo>
                  <a:cubicBezTo>
                    <a:pt x="120" y="55"/>
                    <a:pt x="120" y="55"/>
                    <a:pt x="120" y="55"/>
                  </a:cubicBezTo>
                  <a:cubicBezTo>
                    <a:pt x="120" y="54"/>
                    <a:pt x="120" y="54"/>
                    <a:pt x="120" y="53"/>
                  </a:cubicBezTo>
                  <a:cubicBezTo>
                    <a:pt x="120" y="53"/>
                    <a:pt x="120" y="53"/>
                    <a:pt x="120" y="53"/>
                  </a:cubicBezTo>
                  <a:cubicBezTo>
                    <a:pt x="120" y="53"/>
                    <a:pt x="120" y="53"/>
                    <a:pt x="120" y="53"/>
                  </a:cubicBezTo>
                  <a:cubicBezTo>
                    <a:pt x="120" y="53"/>
                    <a:pt x="120" y="52"/>
                    <a:pt x="120" y="52"/>
                  </a:cubicBezTo>
                  <a:cubicBezTo>
                    <a:pt x="120" y="51"/>
                    <a:pt x="120" y="51"/>
                    <a:pt x="120" y="51"/>
                  </a:cubicBezTo>
                  <a:cubicBezTo>
                    <a:pt x="120" y="51"/>
                    <a:pt x="120" y="50"/>
                    <a:pt x="120" y="50"/>
                  </a:cubicBezTo>
                  <a:cubicBezTo>
                    <a:pt x="120" y="50"/>
                    <a:pt x="120" y="50"/>
                    <a:pt x="119" y="49"/>
                  </a:cubicBezTo>
                  <a:cubicBezTo>
                    <a:pt x="119" y="49"/>
                    <a:pt x="119" y="49"/>
                    <a:pt x="119" y="49"/>
                  </a:cubicBezTo>
                  <a:cubicBezTo>
                    <a:pt x="119" y="49"/>
                    <a:pt x="119" y="48"/>
                    <a:pt x="119" y="48"/>
                  </a:cubicBezTo>
                  <a:cubicBezTo>
                    <a:pt x="119" y="48"/>
                    <a:pt x="119" y="48"/>
                    <a:pt x="119" y="48"/>
                  </a:cubicBezTo>
                  <a:cubicBezTo>
                    <a:pt x="119" y="47"/>
                    <a:pt x="119" y="47"/>
                    <a:pt x="119" y="47"/>
                  </a:cubicBezTo>
                  <a:cubicBezTo>
                    <a:pt x="118" y="47"/>
                    <a:pt x="118" y="46"/>
                    <a:pt x="118" y="46"/>
                  </a:cubicBezTo>
                  <a:cubicBezTo>
                    <a:pt x="118" y="46"/>
                    <a:pt x="118" y="46"/>
                    <a:pt x="118" y="46"/>
                  </a:cubicBezTo>
                  <a:cubicBezTo>
                    <a:pt x="118" y="45"/>
                    <a:pt x="118" y="45"/>
                    <a:pt x="117" y="45"/>
                  </a:cubicBezTo>
                  <a:cubicBezTo>
                    <a:pt x="117" y="45"/>
                    <a:pt x="117" y="45"/>
                    <a:pt x="117" y="44"/>
                  </a:cubicBezTo>
                  <a:cubicBezTo>
                    <a:pt x="117" y="44"/>
                    <a:pt x="117" y="44"/>
                    <a:pt x="117" y="44"/>
                  </a:cubicBezTo>
                  <a:cubicBezTo>
                    <a:pt x="116" y="44"/>
                    <a:pt x="116" y="43"/>
                    <a:pt x="116" y="43"/>
                  </a:cubicBezTo>
                  <a:cubicBezTo>
                    <a:pt x="116" y="43"/>
                    <a:pt x="116" y="43"/>
                    <a:pt x="116" y="43"/>
                  </a:cubicBezTo>
                  <a:cubicBezTo>
                    <a:pt x="116" y="43"/>
                    <a:pt x="116" y="43"/>
                    <a:pt x="116" y="43"/>
                  </a:cubicBezTo>
                  <a:cubicBezTo>
                    <a:pt x="79" y="6"/>
                    <a:pt x="79" y="6"/>
                    <a:pt x="79" y="6"/>
                  </a:cubicBezTo>
                  <a:cubicBezTo>
                    <a:pt x="73" y="0"/>
                    <a:pt x="64" y="0"/>
                    <a:pt x="58" y="6"/>
                  </a:cubicBezTo>
                  <a:cubicBezTo>
                    <a:pt x="53" y="12"/>
                    <a:pt x="53" y="21"/>
                    <a:pt x="58" y="26"/>
                  </a:cubicBezTo>
                  <a:cubicBezTo>
                    <a:pt x="70" y="39"/>
                    <a:pt x="70" y="39"/>
                    <a:pt x="70" y="39"/>
                  </a:cubicBezTo>
                  <a:cubicBezTo>
                    <a:pt x="14" y="39"/>
                    <a:pt x="14" y="39"/>
                    <a:pt x="14" y="39"/>
                  </a:cubicBezTo>
                  <a:cubicBezTo>
                    <a:pt x="6" y="39"/>
                    <a:pt x="0" y="45"/>
                    <a:pt x="0" y="53"/>
                  </a:cubicBezTo>
                  <a:cubicBezTo>
                    <a:pt x="0" y="61"/>
                    <a:pt x="6" y="68"/>
                    <a:pt x="14" y="68"/>
                  </a:cubicBezTo>
                  <a:cubicBezTo>
                    <a:pt x="70" y="68"/>
                    <a:pt x="70" y="68"/>
                    <a:pt x="70" y="68"/>
                  </a:cubicBezTo>
                  <a:cubicBezTo>
                    <a:pt x="58" y="80"/>
                    <a:pt x="58" y="80"/>
                    <a:pt x="58" y="80"/>
                  </a:cubicBezTo>
                  <a:cubicBezTo>
                    <a:pt x="53" y="85"/>
                    <a:pt x="53" y="95"/>
                    <a:pt x="58" y="100"/>
                  </a:cubicBezTo>
                  <a:cubicBezTo>
                    <a:pt x="64" y="106"/>
                    <a:pt x="73" y="106"/>
                    <a:pt x="79" y="100"/>
                  </a:cubicBezTo>
                  <a:cubicBezTo>
                    <a:pt x="116" y="63"/>
                    <a:pt x="116" y="63"/>
                    <a:pt x="116" y="63"/>
                  </a:cubicBezTo>
                  <a:cubicBezTo>
                    <a:pt x="116" y="63"/>
                    <a:pt x="116" y="63"/>
                    <a:pt x="116" y="63"/>
                  </a:cubicBezTo>
                  <a:cubicBezTo>
                    <a:pt x="116" y="63"/>
                    <a:pt x="116" y="63"/>
                    <a:pt x="116" y="63"/>
                  </a:cubicBezTo>
                  <a:close/>
                </a:path>
              </a:pathLst>
            </a:custGeom>
            <a:solidFill>
              <a:srgbClr val="FDB82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</p:grpSp>
      <p:grpSp>
        <p:nvGrpSpPr>
          <p:cNvPr id="12" name="Group 30"/>
          <p:cNvGrpSpPr>
            <a:grpSpLocks/>
          </p:cNvGrpSpPr>
          <p:nvPr/>
        </p:nvGrpSpPr>
        <p:grpSpPr bwMode="auto">
          <a:xfrm>
            <a:off x="3635375" y="3946525"/>
            <a:ext cx="358775" cy="314325"/>
            <a:chOff x="6027" y="1801"/>
            <a:chExt cx="226" cy="197"/>
          </a:xfrm>
        </p:grpSpPr>
        <p:sp>
          <p:nvSpPr>
            <p:cNvPr id="13" name="Freeform 31"/>
            <p:cNvSpPr>
              <a:spLocks/>
            </p:cNvSpPr>
            <p:nvPr/>
          </p:nvSpPr>
          <p:spPr bwMode="gray">
            <a:xfrm>
              <a:off x="6027" y="1801"/>
              <a:ext cx="226" cy="197"/>
            </a:xfrm>
            <a:custGeom>
              <a:avLst/>
              <a:gdLst>
                <a:gd name="T0" fmla="*/ 176 w 132"/>
                <a:gd name="T1" fmla="*/ 317 h 115"/>
                <a:gd name="T2" fmla="*/ 181 w 132"/>
                <a:gd name="T3" fmla="*/ 230 h 115"/>
                <a:gd name="T4" fmla="*/ 0 w 132"/>
                <a:gd name="T5" fmla="*/ 168 h 115"/>
                <a:gd name="T6" fmla="*/ 181 w 132"/>
                <a:gd name="T7" fmla="*/ 108 h 115"/>
                <a:gd name="T8" fmla="*/ 176 w 132"/>
                <a:gd name="T9" fmla="*/ 17 h 115"/>
                <a:gd name="T10" fmla="*/ 260 w 132"/>
                <a:gd name="T11" fmla="*/ 17 h 115"/>
                <a:gd name="T12" fmla="*/ 370 w 132"/>
                <a:gd name="T13" fmla="*/ 127 h 115"/>
                <a:gd name="T14" fmla="*/ 370 w 132"/>
                <a:gd name="T15" fmla="*/ 127 h 115"/>
                <a:gd name="T16" fmla="*/ 375 w 132"/>
                <a:gd name="T17" fmla="*/ 132 h 115"/>
                <a:gd name="T18" fmla="*/ 375 w 132"/>
                <a:gd name="T19" fmla="*/ 132 h 115"/>
                <a:gd name="T20" fmla="*/ 378 w 132"/>
                <a:gd name="T21" fmla="*/ 135 h 115"/>
                <a:gd name="T22" fmla="*/ 378 w 132"/>
                <a:gd name="T23" fmla="*/ 139 h 115"/>
                <a:gd name="T24" fmla="*/ 382 w 132"/>
                <a:gd name="T25" fmla="*/ 140 h 115"/>
                <a:gd name="T26" fmla="*/ 382 w 132"/>
                <a:gd name="T27" fmla="*/ 144 h 115"/>
                <a:gd name="T28" fmla="*/ 384 w 132"/>
                <a:gd name="T29" fmla="*/ 147 h 115"/>
                <a:gd name="T30" fmla="*/ 384 w 132"/>
                <a:gd name="T31" fmla="*/ 147 h 115"/>
                <a:gd name="T32" fmla="*/ 384 w 132"/>
                <a:gd name="T33" fmla="*/ 149 h 115"/>
                <a:gd name="T34" fmla="*/ 384 w 132"/>
                <a:gd name="T35" fmla="*/ 152 h 115"/>
                <a:gd name="T36" fmla="*/ 387 w 132"/>
                <a:gd name="T37" fmla="*/ 156 h 115"/>
                <a:gd name="T38" fmla="*/ 387 w 132"/>
                <a:gd name="T39" fmla="*/ 159 h 115"/>
                <a:gd name="T40" fmla="*/ 387 w 132"/>
                <a:gd name="T41" fmla="*/ 168 h 115"/>
                <a:gd name="T42" fmla="*/ 387 w 132"/>
                <a:gd name="T43" fmla="*/ 168 h 115"/>
                <a:gd name="T44" fmla="*/ 387 w 132"/>
                <a:gd name="T45" fmla="*/ 173 h 115"/>
                <a:gd name="T46" fmla="*/ 387 w 132"/>
                <a:gd name="T47" fmla="*/ 176 h 115"/>
                <a:gd name="T48" fmla="*/ 384 w 132"/>
                <a:gd name="T49" fmla="*/ 182 h 115"/>
                <a:gd name="T50" fmla="*/ 384 w 132"/>
                <a:gd name="T51" fmla="*/ 185 h 115"/>
                <a:gd name="T52" fmla="*/ 384 w 132"/>
                <a:gd name="T53" fmla="*/ 188 h 115"/>
                <a:gd name="T54" fmla="*/ 382 w 132"/>
                <a:gd name="T55" fmla="*/ 190 h 115"/>
                <a:gd name="T56" fmla="*/ 382 w 132"/>
                <a:gd name="T57" fmla="*/ 194 h 115"/>
                <a:gd name="T58" fmla="*/ 378 w 132"/>
                <a:gd name="T59" fmla="*/ 197 h 115"/>
                <a:gd name="T60" fmla="*/ 375 w 132"/>
                <a:gd name="T61" fmla="*/ 202 h 115"/>
                <a:gd name="T62" fmla="*/ 375 w 132"/>
                <a:gd name="T63" fmla="*/ 202 h 115"/>
                <a:gd name="T64" fmla="*/ 375 w 132"/>
                <a:gd name="T65" fmla="*/ 202 h 115"/>
                <a:gd name="T66" fmla="*/ 372 w 132"/>
                <a:gd name="T67" fmla="*/ 209 h 115"/>
                <a:gd name="T68" fmla="*/ 370 w 132"/>
                <a:gd name="T69" fmla="*/ 209 h 115"/>
                <a:gd name="T70" fmla="*/ 260 w 132"/>
                <a:gd name="T71" fmla="*/ 317 h 115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132" h="115">
                  <a:moveTo>
                    <a:pt x="75" y="115"/>
                  </a:moveTo>
                  <a:cubicBezTo>
                    <a:pt x="69" y="115"/>
                    <a:pt x="64" y="112"/>
                    <a:pt x="60" y="108"/>
                  </a:cubicBezTo>
                  <a:cubicBezTo>
                    <a:pt x="52" y="100"/>
                    <a:pt x="52" y="87"/>
                    <a:pt x="60" y="79"/>
                  </a:cubicBezTo>
                  <a:cubicBezTo>
                    <a:pt x="62" y="78"/>
                    <a:pt x="62" y="78"/>
                    <a:pt x="62" y="78"/>
                  </a:cubicBezTo>
                  <a:cubicBezTo>
                    <a:pt x="20" y="78"/>
                    <a:pt x="20" y="78"/>
                    <a:pt x="20" y="78"/>
                  </a:cubicBezTo>
                  <a:cubicBezTo>
                    <a:pt x="9" y="78"/>
                    <a:pt x="0" y="68"/>
                    <a:pt x="0" y="57"/>
                  </a:cubicBezTo>
                  <a:cubicBezTo>
                    <a:pt x="0" y="46"/>
                    <a:pt x="9" y="37"/>
                    <a:pt x="20" y="37"/>
                  </a:cubicBezTo>
                  <a:cubicBezTo>
                    <a:pt x="62" y="37"/>
                    <a:pt x="62" y="37"/>
                    <a:pt x="62" y="37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52" y="27"/>
                    <a:pt x="52" y="14"/>
                    <a:pt x="60" y="6"/>
                  </a:cubicBezTo>
                  <a:cubicBezTo>
                    <a:pt x="64" y="2"/>
                    <a:pt x="69" y="0"/>
                    <a:pt x="75" y="0"/>
                  </a:cubicBezTo>
                  <a:cubicBezTo>
                    <a:pt x="80" y="0"/>
                    <a:pt x="85" y="2"/>
                    <a:pt x="89" y="6"/>
                  </a:cubicBezTo>
                  <a:cubicBezTo>
                    <a:pt x="126" y="43"/>
                    <a:pt x="126" y="43"/>
                    <a:pt x="126" y="43"/>
                  </a:cubicBezTo>
                  <a:cubicBezTo>
                    <a:pt x="126" y="43"/>
                    <a:pt x="126" y="43"/>
                    <a:pt x="126" y="43"/>
                  </a:cubicBezTo>
                  <a:cubicBezTo>
                    <a:pt x="126" y="43"/>
                    <a:pt x="126" y="43"/>
                    <a:pt x="126" y="43"/>
                  </a:cubicBezTo>
                  <a:cubicBezTo>
                    <a:pt x="126" y="43"/>
                    <a:pt x="126" y="43"/>
                    <a:pt x="126" y="43"/>
                  </a:cubicBezTo>
                  <a:cubicBezTo>
                    <a:pt x="127" y="43"/>
                    <a:pt x="127" y="44"/>
                    <a:pt x="127" y="44"/>
                  </a:cubicBezTo>
                  <a:cubicBezTo>
                    <a:pt x="127" y="44"/>
                    <a:pt x="128" y="44"/>
                    <a:pt x="128" y="45"/>
                  </a:cubicBezTo>
                  <a:cubicBezTo>
                    <a:pt x="128" y="45"/>
                    <a:pt x="128" y="45"/>
                    <a:pt x="128" y="45"/>
                  </a:cubicBezTo>
                  <a:cubicBezTo>
                    <a:pt x="128" y="45"/>
                    <a:pt x="128" y="45"/>
                    <a:pt x="128" y="45"/>
                  </a:cubicBezTo>
                  <a:cubicBezTo>
                    <a:pt x="128" y="45"/>
                    <a:pt x="128" y="45"/>
                    <a:pt x="128" y="46"/>
                  </a:cubicBezTo>
                  <a:cubicBezTo>
                    <a:pt x="129" y="46"/>
                    <a:pt x="129" y="46"/>
                    <a:pt x="129" y="46"/>
                  </a:cubicBezTo>
                  <a:cubicBezTo>
                    <a:pt x="129" y="47"/>
                    <a:pt x="129" y="47"/>
                    <a:pt x="129" y="47"/>
                  </a:cubicBezTo>
                  <a:cubicBezTo>
                    <a:pt x="129" y="47"/>
                    <a:pt x="129" y="47"/>
                    <a:pt x="129" y="47"/>
                  </a:cubicBezTo>
                  <a:cubicBezTo>
                    <a:pt x="130" y="48"/>
                    <a:pt x="130" y="48"/>
                    <a:pt x="130" y="48"/>
                  </a:cubicBezTo>
                  <a:cubicBezTo>
                    <a:pt x="130" y="48"/>
                    <a:pt x="130" y="48"/>
                    <a:pt x="130" y="48"/>
                  </a:cubicBezTo>
                  <a:cubicBezTo>
                    <a:pt x="130" y="48"/>
                    <a:pt x="130" y="48"/>
                    <a:pt x="130" y="48"/>
                  </a:cubicBezTo>
                  <a:cubicBezTo>
                    <a:pt x="130" y="49"/>
                    <a:pt x="130" y="49"/>
                    <a:pt x="130" y="49"/>
                  </a:cubicBezTo>
                  <a:cubicBezTo>
                    <a:pt x="130" y="49"/>
                    <a:pt x="130" y="49"/>
                    <a:pt x="130" y="49"/>
                  </a:cubicBezTo>
                  <a:cubicBezTo>
                    <a:pt x="130" y="49"/>
                    <a:pt x="131" y="50"/>
                    <a:pt x="131" y="50"/>
                  </a:cubicBezTo>
                  <a:cubicBezTo>
                    <a:pt x="131" y="50"/>
                    <a:pt x="131" y="50"/>
                    <a:pt x="131" y="50"/>
                  </a:cubicBezTo>
                  <a:cubicBezTo>
                    <a:pt x="131" y="50"/>
                    <a:pt x="131" y="50"/>
                    <a:pt x="131" y="50"/>
                  </a:cubicBezTo>
                  <a:cubicBezTo>
                    <a:pt x="131" y="50"/>
                    <a:pt x="131" y="50"/>
                    <a:pt x="131" y="50"/>
                  </a:cubicBezTo>
                  <a:cubicBezTo>
                    <a:pt x="131" y="51"/>
                    <a:pt x="131" y="51"/>
                    <a:pt x="131" y="51"/>
                  </a:cubicBezTo>
                  <a:cubicBezTo>
                    <a:pt x="131" y="51"/>
                    <a:pt x="131" y="52"/>
                    <a:pt x="131" y="52"/>
                  </a:cubicBezTo>
                  <a:cubicBezTo>
                    <a:pt x="131" y="52"/>
                    <a:pt x="131" y="52"/>
                    <a:pt x="131" y="52"/>
                  </a:cubicBezTo>
                  <a:cubicBezTo>
                    <a:pt x="131" y="52"/>
                    <a:pt x="131" y="52"/>
                    <a:pt x="131" y="52"/>
                  </a:cubicBezTo>
                  <a:cubicBezTo>
                    <a:pt x="131" y="52"/>
                    <a:pt x="131" y="53"/>
                    <a:pt x="132" y="53"/>
                  </a:cubicBezTo>
                  <a:cubicBezTo>
                    <a:pt x="132" y="53"/>
                    <a:pt x="132" y="54"/>
                    <a:pt x="132" y="54"/>
                  </a:cubicBezTo>
                  <a:cubicBezTo>
                    <a:pt x="132" y="54"/>
                    <a:pt x="132" y="54"/>
                    <a:pt x="132" y="54"/>
                  </a:cubicBezTo>
                  <a:cubicBezTo>
                    <a:pt x="132" y="54"/>
                    <a:pt x="132" y="55"/>
                    <a:pt x="132" y="55"/>
                  </a:cubicBezTo>
                  <a:cubicBezTo>
                    <a:pt x="132" y="56"/>
                    <a:pt x="132" y="56"/>
                    <a:pt x="132" y="57"/>
                  </a:cubicBezTo>
                  <a:cubicBezTo>
                    <a:pt x="132" y="57"/>
                    <a:pt x="132" y="57"/>
                    <a:pt x="132" y="57"/>
                  </a:cubicBezTo>
                  <a:cubicBezTo>
                    <a:pt x="132" y="57"/>
                    <a:pt x="132" y="57"/>
                    <a:pt x="132" y="57"/>
                  </a:cubicBezTo>
                  <a:cubicBezTo>
                    <a:pt x="132" y="57"/>
                    <a:pt x="132" y="57"/>
                    <a:pt x="132" y="57"/>
                  </a:cubicBezTo>
                  <a:cubicBezTo>
                    <a:pt x="132" y="58"/>
                    <a:pt x="132" y="59"/>
                    <a:pt x="132" y="59"/>
                  </a:cubicBezTo>
                  <a:cubicBezTo>
                    <a:pt x="132" y="59"/>
                    <a:pt x="132" y="60"/>
                    <a:pt x="132" y="60"/>
                  </a:cubicBezTo>
                  <a:cubicBezTo>
                    <a:pt x="132" y="60"/>
                    <a:pt x="132" y="60"/>
                    <a:pt x="132" y="60"/>
                  </a:cubicBezTo>
                  <a:cubicBezTo>
                    <a:pt x="132" y="60"/>
                    <a:pt x="132" y="61"/>
                    <a:pt x="132" y="61"/>
                  </a:cubicBezTo>
                  <a:cubicBezTo>
                    <a:pt x="131" y="61"/>
                    <a:pt x="131" y="62"/>
                    <a:pt x="131" y="62"/>
                  </a:cubicBezTo>
                  <a:cubicBezTo>
                    <a:pt x="131" y="62"/>
                    <a:pt x="131" y="62"/>
                    <a:pt x="131" y="62"/>
                  </a:cubicBezTo>
                  <a:cubicBezTo>
                    <a:pt x="131" y="62"/>
                    <a:pt x="131" y="63"/>
                    <a:pt x="131" y="63"/>
                  </a:cubicBezTo>
                  <a:cubicBezTo>
                    <a:pt x="131" y="63"/>
                    <a:pt x="131" y="64"/>
                    <a:pt x="131" y="64"/>
                  </a:cubicBezTo>
                  <a:cubicBezTo>
                    <a:pt x="131" y="64"/>
                    <a:pt x="131" y="64"/>
                    <a:pt x="131" y="64"/>
                  </a:cubicBezTo>
                  <a:cubicBezTo>
                    <a:pt x="131" y="64"/>
                    <a:pt x="131" y="64"/>
                    <a:pt x="131" y="64"/>
                  </a:cubicBezTo>
                  <a:cubicBezTo>
                    <a:pt x="131" y="64"/>
                    <a:pt x="130" y="65"/>
                    <a:pt x="130" y="65"/>
                  </a:cubicBezTo>
                  <a:cubicBezTo>
                    <a:pt x="130" y="65"/>
                    <a:pt x="130" y="65"/>
                    <a:pt x="130" y="66"/>
                  </a:cubicBezTo>
                  <a:cubicBezTo>
                    <a:pt x="130" y="66"/>
                    <a:pt x="130" y="66"/>
                    <a:pt x="130" y="66"/>
                  </a:cubicBezTo>
                  <a:cubicBezTo>
                    <a:pt x="130" y="66"/>
                    <a:pt x="130" y="66"/>
                    <a:pt x="130" y="67"/>
                  </a:cubicBezTo>
                  <a:cubicBezTo>
                    <a:pt x="129" y="67"/>
                    <a:pt x="129" y="67"/>
                    <a:pt x="129" y="67"/>
                  </a:cubicBezTo>
                  <a:cubicBezTo>
                    <a:pt x="129" y="68"/>
                    <a:pt x="129" y="68"/>
                    <a:pt x="129" y="68"/>
                  </a:cubicBezTo>
                  <a:cubicBezTo>
                    <a:pt x="129" y="68"/>
                    <a:pt x="129" y="68"/>
                    <a:pt x="128" y="69"/>
                  </a:cubicBezTo>
                  <a:cubicBezTo>
                    <a:pt x="128" y="69"/>
                    <a:pt x="128" y="69"/>
                    <a:pt x="128" y="69"/>
                  </a:cubicBezTo>
                  <a:cubicBezTo>
                    <a:pt x="128" y="69"/>
                    <a:pt x="128" y="69"/>
                    <a:pt x="128" y="69"/>
                  </a:cubicBezTo>
                  <a:cubicBezTo>
                    <a:pt x="128" y="69"/>
                    <a:pt x="128" y="69"/>
                    <a:pt x="128" y="69"/>
                  </a:cubicBezTo>
                  <a:cubicBezTo>
                    <a:pt x="128" y="69"/>
                    <a:pt x="128" y="69"/>
                    <a:pt x="128" y="69"/>
                  </a:cubicBezTo>
                  <a:cubicBezTo>
                    <a:pt x="128" y="70"/>
                    <a:pt x="127" y="70"/>
                    <a:pt x="127" y="70"/>
                  </a:cubicBezTo>
                  <a:cubicBezTo>
                    <a:pt x="127" y="70"/>
                    <a:pt x="127" y="71"/>
                    <a:pt x="127" y="71"/>
                  </a:cubicBezTo>
                  <a:cubicBezTo>
                    <a:pt x="127" y="71"/>
                    <a:pt x="127" y="71"/>
                    <a:pt x="127" y="71"/>
                  </a:cubicBezTo>
                  <a:cubicBezTo>
                    <a:pt x="126" y="71"/>
                    <a:pt x="126" y="71"/>
                    <a:pt x="126" y="71"/>
                  </a:cubicBezTo>
                  <a:cubicBezTo>
                    <a:pt x="126" y="71"/>
                    <a:pt x="126" y="71"/>
                    <a:pt x="126" y="72"/>
                  </a:cubicBezTo>
                  <a:cubicBezTo>
                    <a:pt x="89" y="108"/>
                    <a:pt x="89" y="108"/>
                    <a:pt x="89" y="108"/>
                  </a:cubicBezTo>
                  <a:cubicBezTo>
                    <a:pt x="85" y="112"/>
                    <a:pt x="80" y="115"/>
                    <a:pt x="75" y="115"/>
                  </a:cubicBezTo>
                  <a:close/>
                </a:path>
              </a:pathLst>
            </a:custGeom>
            <a:solidFill>
              <a:srgbClr val="FFFFFF"/>
            </a:solidFill>
            <a:ln w="19050" cmpd="sng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4" name="Freeform 32"/>
            <p:cNvSpPr>
              <a:spLocks/>
            </p:cNvSpPr>
            <p:nvPr/>
          </p:nvSpPr>
          <p:spPr bwMode="gray">
            <a:xfrm>
              <a:off x="6037" y="1809"/>
              <a:ext cx="206" cy="181"/>
            </a:xfrm>
            <a:custGeom>
              <a:avLst/>
              <a:gdLst>
                <a:gd name="T0" fmla="*/ 342 w 120"/>
                <a:gd name="T1" fmla="*/ 184 h 106"/>
                <a:gd name="T2" fmla="*/ 345 w 120"/>
                <a:gd name="T3" fmla="*/ 181 h 106"/>
                <a:gd name="T4" fmla="*/ 345 w 120"/>
                <a:gd name="T5" fmla="*/ 181 h 106"/>
                <a:gd name="T6" fmla="*/ 345 w 120"/>
                <a:gd name="T7" fmla="*/ 178 h 106"/>
                <a:gd name="T8" fmla="*/ 348 w 120"/>
                <a:gd name="T9" fmla="*/ 174 h 106"/>
                <a:gd name="T10" fmla="*/ 348 w 120"/>
                <a:gd name="T11" fmla="*/ 174 h 106"/>
                <a:gd name="T12" fmla="*/ 350 w 120"/>
                <a:gd name="T13" fmla="*/ 172 h 106"/>
                <a:gd name="T14" fmla="*/ 350 w 120"/>
                <a:gd name="T15" fmla="*/ 172 h 106"/>
                <a:gd name="T16" fmla="*/ 350 w 120"/>
                <a:gd name="T17" fmla="*/ 169 h 106"/>
                <a:gd name="T18" fmla="*/ 350 w 120"/>
                <a:gd name="T19" fmla="*/ 166 h 106"/>
                <a:gd name="T20" fmla="*/ 350 w 120"/>
                <a:gd name="T21" fmla="*/ 166 h 106"/>
                <a:gd name="T22" fmla="*/ 354 w 120"/>
                <a:gd name="T23" fmla="*/ 164 h 106"/>
                <a:gd name="T24" fmla="*/ 354 w 120"/>
                <a:gd name="T25" fmla="*/ 161 h 106"/>
                <a:gd name="T26" fmla="*/ 354 w 120"/>
                <a:gd name="T27" fmla="*/ 161 h 106"/>
                <a:gd name="T28" fmla="*/ 354 w 120"/>
                <a:gd name="T29" fmla="*/ 155 h 106"/>
                <a:gd name="T30" fmla="*/ 354 w 120"/>
                <a:gd name="T31" fmla="*/ 155 h 106"/>
                <a:gd name="T32" fmla="*/ 354 w 120"/>
                <a:gd name="T33" fmla="*/ 155 h 106"/>
                <a:gd name="T34" fmla="*/ 354 w 120"/>
                <a:gd name="T35" fmla="*/ 152 h 106"/>
                <a:gd name="T36" fmla="*/ 354 w 120"/>
                <a:gd name="T37" fmla="*/ 149 h 106"/>
                <a:gd name="T38" fmla="*/ 354 w 120"/>
                <a:gd name="T39" fmla="*/ 145 h 106"/>
                <a:gd name="T40" fmla="*/ 350 w 120"/>
                <a:gd name="T41" fmla="*/ 143 h 106"/>
                <a:gd name="T42" fmla="*/ 350 w 120"/>
                <a:gd name="T43" fmla="*/ 143 h 106"/>
                <a:gd name="T44" fmla="*/ 350 w 120"/>
                <a:gd name="T45" fmla="*/ 140 h 106"/>
                <a:gd name="T46" fmla="*/ 350 w 120"/>
                <a:gd name="T47" fmla="*/ 140 h 106"/>
                <a:gd name="T48" fmla="*/ 350 w 120"/>
                <a:gd name="T49" fmla="*/ 137 h 106"/>
                <a:gd name="T50" fmla="*/ 348 w 120"/>
                <a:gd name="T51" fmla="*/ 135 h 106"/>
                <a:gd name="T52" fmla="*/ 348 w 120"/>
                <a:gd name="T53" fmla="*/ 135 h 106"/>
                <a:gd name="T54" fmla="*/ 345 w 120"/>
                <a:gd name="T55" fmla="*/ 131 h 106"/>
                <a:gd name="T56" fmla="*/ 345 w 120"/>
                <a:gd name="T57" fmla="*/ 128 h 106"/>
                <a:gd name="T58" fmla="*/ 345 w 120"/>
                <a:gd name="T59" fmla="*/ 128 h 106"/>
                <a:gd name="T60" fmla="*/ 342 w 120"/>
                <a:gd name="T61" fmla="*/ 125 h 106"/>
                <a:gd name="T62" fmla="*/ 342 w 120"/>
                <a:gd name="T63" fmla="*/ 125 h 106"/>
                <a:gd name="T64" fmla="*/ 342 w 120"/>
                <a:gd name="T65" fmla="*/ 125 h 106"/>
                <a:gd name="T66" fmla="*/ 233 w 120"/>
                <a:gd name="T67" fmla="*/ 17 h 106"/>
                <a:gd name="T68" fmla="*/ 172 w 120"/>
                <a:gd name="T69" fmla="*/ 17 h 106"/>
                <a:gd name="T70" fmla="*/ 172 w 120"/>
                <a:gd name="T71" fmla="*/ 75 h 106"/>
                <a:gd name="T72" fmla="*/ 206 w 120"/>
                <a:gd name="T73" fmla="*/ 114 h 106"/>
                <a:gd name="T74" fmla="*/ 41 w 120"/>
                <a:gd name="T75" fmla="*/ 114 h 106"/>
                <a:gd name="T76" fmla="*/ 0 w 120"/>
                <a:gd name="T77" fmla="*/ 155 h 106"/>
                <a:gd name="T78" fmla="*/ 41 w 120"/>
                <a:gd name="T79" fmla="*/ 198 h 106"/>
                <a:gd name="T80" fmla="*/ 206 w 120"/>
                <a:gd name="T81" fmla="*/ 198 h 106"/>
                <a:gd name="T82" fmla="*/ 172 w 120"/>
                <a:gd name="T83" fmla="*/ 234 h 106"/>
                <a:gd name="T84" fmla="*/ 172 w 120"/>
                <a:gd name="T85" fmla="*/ 292 h 106"/>
                <a:gd name="T86" fmla="*/ 233 w 120"/>
                <a:gd name="T87" fmla="*/ 292 h 106"/>
                <a:gd name="T88" fmla="*/ 342 w 120"/>
                <a:gd name="T89" fmla="*/ 184 h 106"/>
                <a:gd name="T90" fmla="*/ 342 w 120"/>
                <a:gd name="T91" fmla="*/ 184 h 106"/>
                <a:gd name="T92" fmla="*/ 342 w 120"/>
                <a:gd name="T93" fmla="*/ 184 h 10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0" t="0" r="r" b="b"/>
              <a:pathLst>
                <a:path w="120" h="106">
                  <a:moveTo>
                    <a:pt x="116" y="63"/>
                  </a:moveTo>
                  <a:cubicBezTo>
                    <a:pt x="116" y="63"/>
                    <a:pt x="116" y="63"/>
                    <a:pt x="117" y="62"/>
                  </a:cubicBezTo>
                  <a:cubicBezTo>
                    <a:pt x="117" y="62"/>
                    <a:pt x="117" y="62"/>
                    <a:pt x="117" y="62"/>
                  </a:cubicBezTo>
                  <a:cubicBezTo>
                    <a:pt x="117" y="61"/>
                    <a:pt x="117" y="61"/>
                    <a:pt x="117" y="61"/>
                  </a:cubicBezTo>
                  <a:cubicBezTo>
                    <a:pt x="118" y="61"/>
                    <a:pt x="118" y="61"/>
                    <a:pt x="118" y="60"/>
                  </a:cubicBezTo>
                  <a:cubicBezTo>
                    <a:pt x="118" y="60"/>
                    <a:pt x="118" y="60"/>
                    <a:pt x="118" y="60"/>
                  </a:cubicBezTo>
                  <a:cubicBezTo>
                    <a:pt x="118" y="60"/>
                    <a:pt x="118" y="59"/>
                    <a:pt x="119" y="59"/>
                  </a:cubicBezTo>
                  <a:cubicBezTo>
                    <a:pt x="119" y="59"/>
                    <a:pt x="119" y="59"/>
                    <a:pt x="119" y="59"/>
                  </a:cubicBezTo>
                  <a:cubicBezTo>
                    <a:pt x="119" y="58"/>
                    <a:pt x="119" y="58"/>
                    <a:pt x="119" y="58"/>
                  </a:cubicBezTo>
                  <a:cubicBezTo>
                    <a:pt x="119" y="58"/>
                    <a:pt x="119" y="58"/>
                    <a:pt x="119" y="57"/>
                  </a:cubicBezTo>
                  <a:cubicBezTo>
                    <a:pt x="119" y="57"/>
                    <a:pt x="119" y="57"/>
                    <a:pt x="119" y="57"/>
                  </a:cubicBezTo>
                  <a:cubicBezTo>
                    <a:pt x="120" y="56"/>
                    <a:pt x="120" y="56"/>
                    <a:pt x="120" y="56"/>
                  </a:cubicBezTo>
                  <a:cubicBezTo>
                    <a:pt x="120" y="56"/>
                    <a:pt x="120" y="55"/>
                    <a:pt x="120" y="55"/>
                  </a:cubicBezTo>
                  <a:cubicBezTo>
                    <a:pt x="120" y="55"/>
                    <a:pt x="120" y="55"/>
                    <a:pt x="120" y="55"/>
                  </a:cubicBezTo>
                  <a:cubicBezTo>
                    <a:pt x="120" y="54"/>
                    <a:pt x="120" y="54"/>
                    <a:pt x="120" y="53"/>
                  </a:cubicBezTo>
                  <a:cubicBezTo>
                    <a:pt x="120" y="53"/>
                    <a:pt x="120" y="53"/>
                    <a:pt x="120" y="53"/>
                  </a:cubicBezTo>
                  <a:cubicBezTo>
                    <a:pt x="120" y="53"/>
                    <a:pt x="120" y="53"/>
                    <a:pt x="120" y="53"/>
                  </a:cubicBezTo>
                  <a:cubicBezTo>
                    <a:pt x="120" y="53"/>
                    <a:pt x="120" y="52"/>
                    <a:pt x="120" y="52"/>
                  </a:cubicBezTo>
                  <a:cubicBezTo>
                    <a:pt x="120" y="51"/>
                    <a:pt x="120" y="51"/>
                    <a:pt x="120" y="51"/>
                  </a:cubicBezTo>
                  <a:cubicBezTo>
                    <a:pt x="120" y="51"/>
                    <a:pt x="120" y="50"/>
                    <a:pt x="120" y="50"/>
                  </a:cubicBezTo>
                  <a:cubicBezTo>
                    <a:pt x="120" y="50"/>
                    <a:pt x="120" y="50"/>
                    <a:pt x="119" y="49"/>
                  </a:cubicBezTo>
                  <a:cubicBezTo>
                    <a:pt x="119" y="49"/>
                    <a:pt x="119" y="49"/>
                    <a:pt x="119" y="49"/>
                  </a:cubicBezTo>
                  <a:cubicBezTo>
                    <a:pt x="119" y="49"/>
                    <a:pt x="119" y="48"/>
                    <a:pt x="119" y="48"/>
                  </a:cubicBezTo>
                  <a:cubicBezTo>
                    <a:pt x="119" y="48"/>
                    <a:pt x="119" y="48"/>
                    <a:pt x="119" y="48"/>
                  </a:cubicBezTo>
                  <a:cubicBezTo>
                    <a:pt x="119" y="47"/>
                    <a:pt x="119" y="47"/>
                    <a:pt x="119" y="47"/>
                  </a:cubicBezTo>
                  <a:cubicBezTo>
                    <a:pt x="118" y="47"/>
                    <a:pt x="118" y="46"/>
                    <a:pt x="118" y="46"/>
                  </a:cubicBezTo>
                  <a:cubicBezTo>
                    <a:pt x="118" y="46"/>
                    <a:pt x="118" y="46"/>
                    <a:pt x="118" y="46"/>
                  </a:cubicBezTo>
                  <a:cubicBezTo>
                    <a:pt x="118" y="45"/>
                    <a:pt x="118" y="45"/>
                    <a:pt x="117" y="45"/>
                  </a:cubicBezTo>
                  <a:cubicBezTo>
                    <a:pt x="117" y="45"/>
                    <a:pt x="117" y="45"/>
                    <a:pt x="117" y="44"/>
                  </a:cubicBezTo>
                  <a:cubicBezTo>
                    <a:pt x="117" y="44"/>
                    <a:pt x="117" y="44"/>
                    <a:pt x="117" y="44"/>
                  </a:cubicBezTo>
                  <a:cubicBezTo>
                    <a:pt x="116" y="44"/>
                    <a:pt x="116" y="43"/>
                    <a:pt x="116" y="43"/>
                  </a:cubicBezTo>
                  <a:cubicBezTo>
                    <a:pt x="116" y="43"/>
                    <a:pt x="116" y="43"/>
                    <a:pt x="116" y="43"/>
                  </a:cubicBezTo>
                  <a:cubicBezTo>
                    <a:pt x="116" y="43"/>
                    <a:pt x="116" y="43"/>
                    <a:pt x="116" y="43"/>
                  </a:cubicBezTo>
                  <a:cubicBezTo>
                    <a:pt x="79" y="6"/>
                    <a:pt x="79" y="6"/>
                    <a:pt x="79" y="6"/>
                  </a:cubicBezTo>
                  <a:cubicBezTo>
                    <a:pt x="73" y="0"/>
                    <a:pt x="64" y="0"/>
                    <a:pt x="58" y="6"/>
                  </a:cubicBezTo>
                  <a:cubicBezTo>
                    <a:pt x="53" y="12"/>
                    <a:pt x="53" y="21"/>
                    <a:pt x="58" y="26"/>
                  </a:cubicBezTo>
                  <a:cubicBezTo>
                    <a:pt x="70" y="39"/>
                    <a:pt x="70" y="39"/>
                    <a:pt x="70" y="39"/>
                  </a:cubicBezTo>
                  <a:cubicBezTo>
                    <a:pt x="14" y="39"/>
                    <a:pt x="14" y="39"/>
                    <a:pt x="14" y="39"/>
                  </a:cubicBezTo>
                  <a:cubicBezTo>
                    <a:pt x="6" y="39"/>
                    <a:pt x="0" y="45"/>
                    <a:pt x="0" y="53"/>
                  </a:cubicBezTo>
                  <a:cubicBezTo>
                    <a:pt x="0" y="61"/>
                    <a:pt x="6" y="68"/>
                    <a:pt x="14" y="68"/>
                  </a:cubicBezTo>
                  <a:cubicBezTo>
                    <a:pt x="70" y="68"/>
                    <a:pt x="70" y="68"/>
                    <a:pt x="70" y="68"/>
                  </a:cubicBezTo>
                  <a:cubicBezTo>
                    <a:pt x="58" y="80"/>
                    <a:pt x="58" y="80"/>
                    <a:pt x="58" y="80"/>
                  </a:cubicBezTo>
                  <a:cubicBezTo>
                    <a:pt x="53" y="85"/>
                    <a:pt x="53" y="95"/>
                    <a:pt x="58" y="100"/>
                  </a:cubicBezTo>
                  <a:cubicBezTo>
                    <a:pt x="64" y="106"/>
                    <a:pt x="73" y="106"/>
                    <a:pt x="79" y="100"/>
                  </a:cubicBezTo>
                  <a:cubicBezTo>
                    <a:pt x="116" y="63"/>
                    <a:pt x="116" y="63"/>
                    <a:pt x="116" y="63"/>
                  </a:cubicBezTo>
                  <a:cubicBezTo>
                    <a:pt x="116" y="63"/>
                    <a:pt x="116" y="63"/>
                    <a:pt x="116" y="63"/>
                  </a:cubicBezTo>
                  <a:cubicBezTo>
                    <a:pt x="116" y="63"/>
                    <a:pt x="116" y="63"/>
                    <a:pt x="116" y="63"/>
                  </a:cubicBezTo>
                  <a:close/>
                </a:path>
              </a:pathLst>
            </a:custGeom>
            <a:solidFill>
              <a:srgbClr val="FDB82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</p:grpSp>
      <p:grpSp>
        <p:nvGrpSpPr>
          <p:cNvPr id="15" name="Group 33"/>
          <p:cNvGrpSpPr>
            <a:grpSpLocks/>
          </p:cNvGrpSpPr>
          <p:nvPr/>
        </p:nvGrpSpPr>
        <p:grpSpPr bwMode="auto">
          <a:xfrm rot="5400000">
            <a:off x="6230938" y="3795713"/>
            <a:ext cx="358775" cy="314325"/>
            <a:chOff x="6027" y="1801"/>
            <a:chExt cx="226" cy="197"/>
          </a:xfrm>
        </p:grpSpPr>
        <p:sp>
          <p:nvSpPr>
            <p:cNvPr id="16" name="Freeform 34"/>
            <p:cNvSpPr>
              <a:spLocks/>
            </p:cNvSpPr>
            <p:nvPr/>
          </p:nvSpPr>
          <p:spPr bwMode="gray">
            <a:xfrm>
              <a:off x="6027" y="1801"/>
              <a:ext cx="226" cy="197"/>
            </a:xfrm>
            <a:custGeom>
              <a:avLst/>
              <a:gdLst>
                <a:gd name="T0" fmla="*/ 176 w 132"/>
                <a:gd name="T1" fmla="*/ 317 h 115"/>
                <a:gd name="T2" fmla="*/ 181 w 132"/>
                <a:gd name="T3" fmla="*/ 230 h 115"/>
                <a:gd name="T4" fmla="*/ 0 w 132"/>
                <a:gd name="T5" fmla="*/ 168 h 115"/>
                <a:gd name="T6" fmla="*/ 181 w 132"/>
                <a:gd name="T7" fmla="*/ 108 h 115"/>
                <a:gd name="T8" fmla="*/ 176 w 132"/>
                <a:gd name="T9" fmla="*/ 17 h 115"/>
                <a:gd name="T10" fmla="*/ 260 w 132"/>
                <a:gd name="T11" fmla="*/ 17 h 115"/>
                <a:gd name="T12" fmla="*/ 370 w 132"/>
                <a:gd name="T13" fmla="*/ 127 h 115"/>
                <a:gd name="T14" fmla="*/ 370 w 132"/>
                <a:gd name="T15" fmla="*/ 127 h 115"/>
                <a:gd name="T16" fmla="*/ 375 w 132"/>
                <a:gd name="T17" fmla="*/ 132 h 115"/>
                <a:gd name="T18" fmla="*/ 375 w 132"/>
                <a:gd name="T19" fmla="*/ 132 h 115"/>
                <a:gd name="T20" fmla="*/ 378 w 132"/>
                <a:gd name="T21" fmla="*/ 135 h 115"/>
                <a:gd name="T22" fmla="*/ 378 w 132"/>
                <a:gd name="T23" fmla="*/ 139 h 115"/>
                <a:gd name="T24" fmla="*/ 382 w 132"/>
                <a:gd name="T25" fmla="*/ 140 h 115"/>
                <a:gd name="T26" fmla="*/ 382 w 132"/>
                <a:gd name="T27" fmla="*/ 144 h 115"/>
                <a:gd name="T28" fmla="*/ 384 w 132"/>
                <a:gd name="T29" fmla="*/ 147 h 115"/>
                <a:gd name="T30" fmla="*/ 384 w 132"/>
                <a:gd name="T31" fmla="*/ 147 h 115"/>
                <a:gd name="T32" fmla="*/ 384 w 132"/>
                <a:gd name="T33" fmla="*/ 149 h 115"/>
                <a:gd name="T34" fmla="*/ 384 w 132"/>
                <a:gd name="T35" fmla="*/ 152 h 115"/>
                <a:gd name="T36" fmla="*/ 387 w 132"/>
                <a:gd name="T37" fmla="*/ 156 h 115"/>
                <a:gd name="T38" fmla="*/ 387 w 132"/>
                <a:gd name="T39" fmla="*/ 159 h 115"/>
                <a:gd name="T40" fmla="*/ 387 w 132"/>
                <a:gd name="T41" fmla="*/ 168 h 115"/>
                <a:gd name="T42" fmla="*/ 387 w 132"/>
                <a:gd name="T43" fmla="*/ 168 h 115"/>
                <a:gd name="T44" fmla="*/ 387 w 132"/>
                <a:gd name="T45" fmla="*/ 173 h 115"/>
                <a:gd name="T46" fmla="*/ 387 w 132"/>
                <a:gd name="T47" fmla="*/ 176 h 115"/>
                <a:gd name="T48" fmla="*/ 384 w 132"/>
                <a:gd name="T49" fmla="*/ 182 h 115"/>
                <a:gd name="T50" fmla="*/ 384 w 132"/>
                <a:gd name="T51" fmla="*/ 185 h 115"/>
                <a:gd name="T52" fmla="*/ 384 w 132"/>
                <a:gd name="T53" fmla="*/ 188 h 115"/>
                <a:gd name="T54" fmla="*/ 382 w 132"/>
                <a:gd name="T55" fmla="*/ 190 h 115"/>
                <a:gd name="T56" fmla="*/ 382 w 132"/>
                <a:gd name="T57" fmla="*/ 194 h 115"/>
                <a:gd name="T58" fmla="*/ 378 w 132"/>
                <a:gd name="T59" fmla="*/ 197 h 115"/>
                <a:gd name="T60" fmla="*/ 375 w 132"/>
                <a:gd name="T61" fmla="*/ 202 h 115"/>
                <a:gd name="T62" fmla="*/ 375 w 132"/>
                <a:gd name="T63" fmla="*/ 202 h 115"/>
                <a:gd name="T64" fmla="*/ 375 w 132"/>
                <a:gd name="T65" fmla="*/ 202 h 115"/>
                <a:gd name="T66" fmla="*/ 372 w 132"/>
                <a:gd name="T67" fmla="*/ 209 h 115"/>
                <a:gd name="T68" fmla="*/ 370 w 132"/>
                <a:gd name="T69" fmla="*/ 209 h 115"/>
                <a:gd name="T70" fmla="*/ 260 w 132"/>
                <a:gd name="T71" fmla="*/ 317 h 115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132" h="115">
                  <a:moveTo>
                    <a:pt x="75" y="115"/>
                  </a:moveTo>
                  <a:cubicBezTo>
                    <a:pt x="69" y="115"/>
                    <a:pt x="64" y="112"/>
                    <a:pt x="60" y="108"/>
                  </a:cubicBezTo>
                  <a:cubicBezTo>
                    <a:pt x="52" y="100"/>
                    <a:pt x="52" y="87"/>
                    <a:pt x="60" y="79"/>
                  </a:cubicBezTo>
                  <a:cubicBezTo>
                    <a:pt x="62" y="78"/>
                    <a:pt x="62" y="78"/>
                    <a:pt x="62" y="78"/>
                  </a:cubicBezTo>
                  <a:cubicBezTo>
                    <a:pt x="20" y="78"/>
                    <a:pt x="20" y="78"/>
                    <a:pt x="20" y="78"/>
                  </a:cubicBezTo>
                  <a:cubicBezTo>
                    <a:pt x="9" y="78"/>
                    <a:pt x="0" y="68"/>
                    <a:pt x="0" y="57"/>
                  </a:cubicBezTo>
                  <a:cubicBezTo>
                    <a:pt x="0" y="46"/>
                    <a:pt x="9" y="37"/>
                    <a:pt x="20" y="37"/>
                  </a:cubicBezTo>
                  <a:cubicBezTo>
                    <a:pt x="62" y="37"/>
                    <a:pt x="62" y="37"/>
                    <a:pt x="62" y="37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52" y="27"/>
                    <a:pt x="52" y="14"/>
                    <a:pt x="60" y="6"/>
                  </a:cubicBezTo>
                  <a:cubicBezTo>
                    <a:pt x="64" y="2"/>
                    <a:pt x="69" y="0"/>
                    <a:pt x="75" y="0"/>
                  </a:cubicBezTo>
                  <a:cubicBezTo>
                    <a:pt x="80" y="0"/>
                    <a:pt x="85" y="2"/>
                    <a:pt x="89" y="6"/>
                  </a:cubicBezTo>
                  <a:cubicBezTo>
                    <a:pt x="126" y="43"/>
                    <a:pt x="126" y="43"/>
                    <a:pt x="126" y="43"/>
                  </a:cubicBezTo>
                  <a:cubicBezTo>
                    <a:pt x="126" y="43"/>
                    <a:pt x="126" y="43"/>
                    <a:pt x="126" y="43"/>
                  </a:cubicBezTo>
                  <a:cubicBezTo>
                    <a:pt x="126" y="43"/>
                    <a:pt x="126" y="43"/>
                    <a:pt x="126" y="43"/>
                  </a:cubicBezTo>
                  <a:cubicBezTo>
                    <a:pt x="126" y="43"/>
                    <a:pt x="126" y="43"/>
                    <a:pt x="126" y="43"/>
                  </a:cubicBezTo>
                  <a:cubicBezTo>
                    <a:pt x="127" y="43"/>
                    <a:pt x="127" y="44"/>
                    <a:pt x="127" y="44"/>
                  </a:cubicBezTo>
                  <a:cubicBezTo>
                    <a:pt x="127" y="44"/>
                    <a:pt x="128" y="44"/>
                    <a:pt x="128" y="45"/>
                  </a:cubicBezTo>
                  <a:cubicBezTo>
                    <a:pt x="128" y="45"/>
                    <a:pt x="128" y="45"/>
                    <a:pt x="128" y="45"/>
                  </a:cubicBezTo>
                  <a:cubicBezTo>
                    <a:pt x="128" y="45"/>
                    <a:pt x="128" y="45"/>
                    <a:pt x="128" y="45"/>
                  </a:cubicBezTo>
                  <a:cubicBezTo>
                    <a:pt x="128" y="45"/>
                    <a:pt x="128" y="45"/>
                    <a:pt x="128" y="46"/>
                  </a:cubicBezTo>
                  <a:cubicBezTo>
                    <a:pt x="129" y="46"/>
                    <a:pt x="129" y="46"/>
                    <a:pt x="129" y="46"/>
                  </a:cubicBezTo>
                  <a:cubicBezTo>
                    <a:pt x="129" y="47"/>
                    <a:pt x="129" y="47"/>
                    <a:pt x="129" y="47"/>
                  </a:cubicBezTo>
                  <a:cubicBezTo>
                    <a:pt x="129" y="47"/>
                    <a:pt x="129" y="47"/>
                    <a:pt x="129" y="47"/>
                  </a:cubicBezTo>
                  <a:cubicBezTo>
                    <a:pt x="130" y="48"/>
                    <a:pt x="130" y="48"/>
                    <a:pt x="130" y="48"/>
                  </a:cubicBezTo>
                  <a:cubicBezTo>
                    <a:pt x="130" y="48"/>
                    <a:pt x="130" y="48"/>
                    <a:pt x="130" y="48"/>
                  </a:cubicBezTo>
                  <a:cubicBezTo>
                    <a:pt x="130" y="48"/>
                    <a:pt x="130" y="48"/>
                    <a:pt x="130" y="48"/>
                  </a:cubicBezTo>
                  <a:cubicBezTo>
                    <a:pt x="130" y="49"/>
                    <a:pt x="130" y="49"/>
                    <a:pt x="130" y="49"/>
                  </a:cubicBezTo>
                  <a:cubicBezTo>
                    <a:pt x="130" y="49"/>
                    <a:pt x="130" y="49"/>
                    <a:pt x="130" y="49"/>
                  </a:cubicBezTo>
                  <a:cubicBezTo>
                    <a:pt x="130" y="49"/>
                    <a:pt x="131" y="50"/>
                    <a:pt x="131" y="50"/>
                  </a:cubicBezTo>
                  <a:cubicBezTo>
                    <a:pt x="131" y="50"/>
                    <a:pt x="131" y="50"/>
                    <a:pt x="131" y="50"/>
                  </a:cubicBezTo>
                  <a:cubicBezTo>
                    <a:pt x="131" y="50"/>
                    <a:pt x="131" y="50"/>
                    <a:pt x="131" y="50"/>
                  </a:cubicBezTo>
                  <a:cubicBezTo>
                    <a:pt x="131" y="50"/>
                    <a:pt x="131" y="50"/>
                    <a:pt x="131" y="50"/>
                  </a:cubicBezTo>
                  <a:cubicBezTo>
                    <a:pt x="131" y="51"/>
                    <a:pt x="131" y="51"/>
                    <a:pt x="131" y="51"/>
                  </a:cubicBezTo>
                  <a:cubicBezTo>
                    <a:pt x="131" y="51"/>
                    <a:pt x="131" y="52"/>
                    <a:pt x="131" y="52"/>
                  </a:cubicBezTo>
                  <a:cubicBezTo>
                    <a:pt x="131" y="52"/>
                    <a:pt x="131" y="52"/>
                    <a:pt x="131" y="52"/>
                  </a:cubicBezTo>
                  <a:cubicBezTo>
                    <a:pt x="131" y="52"/>
                    <a:pt x="131" y="52"/>
                    <a:pt x="131" y="52"/>
                  </a:cubicBezTo>
                  <a:cubicBezTo>
                    <a:pt x="131" y="52"/>
                    <a:pt x="131" y="53"/>
                    <a:pt x="132" y="53"/>
                  </a:cubicBezTo>
                  <a:cubicBezTo>
                    <a:pt x="132" y="53"/>
                    <a:pt x="132" y="54"/>
                    <a:pt x="132" y="54"/>
                  </a:cubicBezTo>
                  <a:cubicBezTo>
                    <a:pt x="132" y="54"/>
                    <a:pt x="132" y="54"/>
                    <a:pt x="132" y="54"/>
                  </a:cubicBezTo>
                  <a:cubicBezTo>
                    <a:pt x="132" y="54"/>
                    <a:pt x="132" y="55"/>
                    <a:pt x="132" y="55"/>
                  </a:cubicBezTo>
                  <a:cubicBezTo>
                    <a:pt x="132" y="56"/>
                    <a:pt x="132" y="56"/>
                    <a:pt x="132" y="57"/>
                  </a:cubicBezTo>
                  <a:cubicBezTo>
                    <a:pt x="132" y="57"/>
                    <a:pt x="132" y="57"/>
                    <a:pt x="132" y="57"/>
                  </a:cubicBezTo>
                  <a:cubicBezTo>
                    <a:pt x="132" y="57"/>
                    <a:pt x="132" y="57"/>
                    <a:pt x="132" y="57"/>
                  </a:cubicBezTo>
                  <a:cubicBezTo>
                    <a:pt x="132" y="57"/>
                    <a:pt x="132" y="57"/>
                    <a:pt x="132" y="57"/>
                  </a:cubicBezTo>
                  <a:cubicBezTo>
                    <a:pt x="132" y="58"/>
                    <a:pt x="132" y="59"/>
                    <a:pt x="132" y="59"/>
                  </a:cubicBezTo>
                  <a:cubicBezTo>
                    <a:pt x="132" y="59"/>
                    <a:pt x="132" y="60"/>
                    <a:pt x="132" y="60"/>
                  </a:cubicBezTo>
                  <a:cubicBezTo>
                    <a:pt x="132" y="60"/>
                    <a:pt x="132" y="60"/>
                    <a:pt x="132" y="60"/>
                  </a:cubicBezTo>
                  <a:cubicBezTo>
                    <a:pt x="132" y="60"/>
                    <a:pt x="132" y="61"/>
                    <a:pt x="132" y="61"/>
                  </a:cubicBezTo>
                  <a:cubicBezTo>
                    <a:pt x="131" y="61"/>
                    <a:pt x="131" y="62"/>
                    <a:pt x="131" y="62"/>
                  </a:cubicBezTo>
                  <a:cubicBezTo>
                    <a:pt x="131" y="62"/>
                    <a:pt x="131" y="62"/>
                    <a:pt x="131" y="62"/>
                  </a:cubicBezTo>
                  <a:cubicBezTo>
                    <a:pt x="131" y="62"/>
                    <a:pt x="131" y="63"/>
                    <a:pt x="131" y="63"/>
                  </a:cubicBezTo>
                  <a:cubicBezTo>
                    <a:pt x="131" y="63"/>
                    <a:pt x="131" y="64"/>
                    <a:pt x="131" y="64"/>
                  </a:cubicBezTo>
                  <a:cubicBezTo>
                    <a:pt x="131" y="64"/>
                    <a:pt x="131" y="64"/>
                    <a:pt x="131" y="64"/>
                  </a:cubicBezTo>
                  <a:cubicBezTo>
                    <a:pt x="131" y="64"/>
                    <a:pt x="131" y="64"/>
                    <a:pt x="131" y="64"/>
                  </a:cubicBezTo>
                  <a:cubicBezTo>
                    <a:pt x="131" y="64"/>
                    <a:pt x="130" y="65"/>
                    <a:pt x="130" y="65"/>
                  </a:cubicBezTo>
                  <a:cubicBezTo>
                    <a:pt x="130" y="65"/>
                    <a:pt x="130" y="65"/>
                    <a:pt x="130" y="66"/>
                  </a:cubicBezTo>
                  <a:cubicBezTo>
                    <a:pt x="130" y="66"/>
                    <a:pt x="130" y="66"/>
                    <a:pt x="130" y="66"/>
                  </a:cubicBezTo>
                  <a:cubicBezTo>
                    <a:pt x="130" y="66"/>
                    <a:pt x="130" y="66"/>
                    <a:pt x="130" y="67"/>
                  </a:cubicBezTo>
                  <a:cubicBezTo>
                    <a:pt x="129" y="67"/>
                    <a:pt x="129" y="67"/>
                    <a:pt x="129" y="67"/>
                  </a:cubicBezTo>
                  <a:cubicBezTo>
                    <a:pt x="129" y="68"/>
                    <a:pt x="129" y="68"/>
                    <a:pt x="129" y="68"/>
                  </a:cubicBezTo>
                  <a:cubicBezTo>
                    <a:pt x="129" y="68"/>
                    <a:pt x="129" y="68"/>
                    <a:pt x="128" y="69"/>
                  </a:cubicBezTo>
                  <a:cubicBezTo>
                    <a:pt x="128" y="69"/>
                    <a:pt x="128" y="69"/>
                    <a:pt x="128" y="69"/>
                  </a:cubicBezTo>
                  <a:cubicBezTo>
                    <a:pt x="128" y="69"/>
                    <a:pt x="128" y="69"/>
                    <a:pt x="128" y="69"/>
                  </a:cubicBezTo>
                  <a:cubicBezTo>
                    <a:pt x="128" y="69"/>
                    <a:pt x="128" y="69"/>
                    <a:pt x="128" y="69"/>
                  </a:cubicBezTo>
                  <a:cubicBezTo>
                    <a:pt x="128" y="69"/>
                    <a:pt x="128" y="69"/>
                    <a:pt x="128" y="69"/>
                  </a:cubicBezTo>
                  <a:cubicBezTo>
                    <a:pt x="128" y="70"/>
                    <a:pt x="127" y="70"/>
                    <a:pt x="127" y="70"/>
                  </a:cubicBezTo>
                  <a:cubicBezTo>
                    <a:pt x="127" y="70"/>
                    <a:pt x="127" y="71"/>
                    <a:pt x="127" y="71"/>
                  </a:cubicBezTo>
                  <a:cubicBezTo>
                    <a:pt x="127" y="71"/>
                    <a:pt x="127" y="71"/>
                    <a:pt x="127" y="71"/>
                  </a:cubicBezTo>
                  <a:cubicBezTo>
                    <a:pt x="126" y="71"/>
                    <a:pt x="126" y="71"/>
                    <a:pt x="126" y="71"/>
                  </a:cubicBezTo>
                  <a:cubicBezTo>
                    <a:pt x="126" y="71"/>
                    <a:pt x="126" y="71"/>
                    <a:pt x="126" y="72"/>
                  </a:cubicBezTo>
                  <a:cubicBezTo>
                    <a:pt x="89" y="108"/>
                    <a:pt x="89" y="108"/>
                    <a:pt x="89" y="108"/>
                  </a:cubicBezTo>
                  <a:cubicBezTo>
                    <a:pt x="85" y="112"/>
                    <a:pt x="80" y="115"/>
                    <a:pt x="75" y="115"/>
                  </a:cubicBezTo>
                  <a:close/>
                </a:path>
              </a:pathLst>
            </a:custGeom>
            <a:solidFill>
              <a:srgbClr val="FFFFFF"/>
            </a:solidFill>
            <a:ln w="19050" cmpd="sng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7" name="Freeform 35"/>
            <p:cNvSpPr>
              <a:spLocks/>
            </p:cNvSpPr>
            <p:nvPr/>
          </p:nvSpPr>
          <p:spPr bwMode="gray">
            <a:xfrm>
              <a:off x="6037" y="1809"/>
              <a:ext cx="206" cy="181"/>
            </a:xfrm>
            <a:custGeom>
              <a:avLst/>
              <a:gdLst>
                <a:gd name="T0" fmla="*/ 342 w 120"/>
                <a:gd name="T1" fmla="*/ 184 h 106"/>
                <a:gd name="T2" fmla="*/ 345 w 120"/>
                <a:gd name="T3" fmla="*/ 181 h 106"/>
                <a:gd name="T4" fmla="*/ 345 w 120"/>
                <a:gd name="T5" fmla="*/ 181 h 106"/>
                <a:gd name="T6" fmla="*/ 345 w 120"/>
                <a:gd name="T7" fmla="*/ 178 h 106"/>
                <a:gd name="T8" fmla="*/ 348 w 120"/>
                <a:gd name="T9" fmla="*/ 174 h 106"/>
                <a:gd name="T10" fmla="*/ 348 w 120"/>
                <a:gd name="T11" fmla="*/ 174 h 106"/>
                <a:gd name="T12" fmla="*/ 350 w 120"/>
                <a:gd name="T13" fmla="*/ 172 h 106"/>
                <a:gd name="T14" fmla="*/ 350 w 120"/>
                <a:gd name="T15" fmla="*/ 172 h 106"/>
                <a:gd name="T16" fmla="*/ 350 w 120"/>
                <a:gd name="T17" fmla="*/ 169 h 106"/>
                <a:gd name="T18" fmla="*/ 350 w 120"/>
                <a:gd name="T19" fmla="*/ 166 h 106"/>
                <a:gd name="T20" fmla="*/ 350 w 120"/>
                <a:gd name="T21" fmla="*/ 166 h 106"/>
                <a:gd name="T22" fmla="*/ 354 w 120"/>
                <a:gd name="T23" fmla="*/ 164 h 106"/>
                <a:gd name="T24" fmla="*/ 354 w 120"/>
                <a:gd name="T25" fmla="*/ 161 h 106"/>
                <a:gd name="T26" fmla="*/ 354 w 120"/>
                <a:gd name="T27" fmla="*/ 161 h 106"/>
                <a:gd name="T28" fmla="*/ 354 w 120"/>
                <a:gd name="T29" fmla="*/ 155 h 106"/>
                <a:gd name="T30" fmla="*/ 354 w 120"/>
                <a:gd name="T31" fmla="*/ 155 h 106"/>
                <a:gd name="T32" fmla="*/ 354 w 120"/>
                <a:gd name="T33" fmla="*/ 155 h 106"/>
                <a:gd name="T34" fmla="*/ 354 w 120"/>
                <a:gd name="T35" fmla="*/ 152 h 106"/>
                <a:gd name="T36" fmla="*/ 354 w 120"/>
                <a:gd name="T37" fmla="*/ 149 h 106"/>
                <a:gd name="T38" fmla="*/ 354 w 120"/>
                <a:gd name="T39" fmla="*/ 145 h 106"/>
                <a:gd name="T40" fmla="*/ 350 w 120"/>
                <a:gd name="T41" fmla="*/ 143 h 106"/>
                <a:gd name="T42" fmla="*/ 350 w 120"/>
                <a:gd name="T43" fmla="*/ 143 h 106"/>
                <a:gd name="T44" fmla="*/ 350 w 120"/>
                <a:gd name="T45" fmla="*/ 140 h 106"/>
                <a:gd name="T46" fmla="*/ 350 w 120"/>
                <a:gd name="T47" fmla="*/ 140 h 106"/>
                <a:gd name="T48" fmla="*/ 350 w 120"/>
                <a:gd name="T49" fmla="*/ 137 h 106"/>
                <a:gd name="T50" fmla="*/ 348 w 120"/>
                <a:gd name="T51" fmla="*/ 135 h 106"/>
                <a:gd name="T52" fmla="*/ 348 w 120"/>
                <a:gd name="T53" fmla="*/ 135 h 106"/>
                <a:gd name="T54" fmla="*/ 345 w 120"/>
                <a:gd name="T55" fmla="*/ 131 h 106"/>
                <a:gd name="T56" fmla="*/ 345 w 120"/>
                <a:gd name="T57" fmla="*/ 128 h 106"/>
                <a:gd name="T58" fmla="*/ 345 w 120"/>
                <a:gd name="T59" fmla="*/ 128 h 106"/>
                <a:gd name="T60" fmla="*/ 342 w 120"/>
                <a:gd name="T61" fmla="*/ 125 h 106"/>
                <a:gd name="T62" fmla="*/ 342 w 120"/>
                <a:gd name="T63" fmla="*/ 125 h 106"/>
                <a:gd name="T64" fmla="*/ 342 w 120"/>
                <a:gd name="T65" fmla="*/ 125 h 106"/>
                <a:gd name="T66" fmla="*/ 233 w 120"/>
                <a:gd name="T67" fmla="*/ 17 h 106"/>
                <a:gd name="T68" fmla="*/ 172 w 120"/>
                <a:gd name="T69" fmla="*/ 17 h 106"/>
                <a:gd name="T70" fmla="*/ 172 w 120"/>
                <a:gd name="T71" fmla="*/ 75 h 106"/>
                <a:gd name="T72" fmla="*/ 206 w 120"/>
                <a:gd name="T73" fmla="*/ 114 h 106"/>
                <a:gd name="T74" fmla="*/ 41 w 120"/>
                <a:gd name="T75" fmla="*/ 114 h 106"/>
                <a:gd name="T76" fmla="*/ 0 w 120"/>
                <a:gd name="T77" fmla="*/ 155 h 106"/>
                <a:gd name="T78" fmla="*/ 41 w 120"/>
                <a:gd name="T79" fmla="*/ 198 h 106"/>
                <a:gd name="T80" fmla="*/ 206 w 120"/>
                <a:gd name="T81" fmla="*/ 198 h 106"/>
                <a:gd name="T82" fmla="*/ 172 w 120"/>
                <a:gd name="T83" fmla="*/ 234 h 106"/>
                <a:gd name="T84" fmla="*/ 172 w 120"/>
                <a:gd name="T85" fmla="*/ 292 h 106"/>
                <a:gd name="T86" fmla="*/ 233 w 120"/>
                <a:gd name="T87" fmla="*/ 292 h 106"/>
                <a:gd name="T88" fmla="*/ 342 w 120"/>
                <a:gd name="T89" fmla="*/ 184 h 106"/>
                <a:gd name="T90" fmla="*/ 342 w 120"/>
                <a:gd name="T91" fmla="*/ 184 h 106"/>
                <a:gd name="T92" fmla="*/ 342 w 120"/>
                <a:gd name="T93" fmla="*/ 184 h 10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0" t="0" r="r" b="b"/>
              <a:pathLst>
                <a:path w="120" h="106">
                  <a:moveTo>
                    <a:pt x="116" y="63"/>
                  </a:moveTo>
                  <a:cubicBezTo>
                    <a:pt x="116" y="63"/>
                    <a:pt x="116" y="63"/>
                    <a:pt x="117" y="62"/>
                  </a:cubicBezTo>
                  <a:cubicBezTo>
                    <a:pt x="117" y="62"/>
                    <a:pt x="117" y="62"/>
                    <a:pt x="117" y="62"/>
                  </a:cubicBezTo>
                  <a:cubicBezTo>
                    <a:pt x="117" y="61"/>
                    <a:pt x="117" y="61"/>
                    <a:pt x="117" y="61"/>
                  </a:cubicBezTo>
                  <a:cubicBezTo>
                    <a:pt x="118" y="61"/>
                    <a:pt x="118" y="61"/>
                    <a:pt x="118" y="60"/>
                  </a:cubicBezTo>
                  <a:cubicBezTo>
                    <a:pt x="118" y="60"/>
                    <a:pt x="118" y="60"/>
                    <a:pt x="118" y="60"/>
                  </a:cubicBezTo>
                  <a:cubicBezTo>
                    <a:pt x="118" y="60"/>
                    <a:pt x="118" y="59"/>
                    <a:pt x="119" y="59"/>
                  </a:cubicBezTo>
                  <a:cubicBezTo>
                    <a:pt x="119" y="59"/>
                    <a:pt x="119" y="59"/>
                    <a:pt x="119" y="59"/>
                  </a:cubicBezTo>
                  <a:cubicBezTo>
                    <a:pt x="119" y="58"/>
                    <a:pt x="119" y="58"/>
                    <a:pt x="119" y="58"/>
                  </a:cubicBezTo>
                  <a:cubicBezTo>
                    <a:pt x="119" y="58"/>
                    <a:pt x="119" y="58"/>
                    <a:pt x="119" y="57"/>
                  </a:cubicBezTo>
                  <a:cubicBezTo>
                    <a:pt x="119" y="57"/>
                    <a:pt x="119" y="57"/>
                    <a:pt x="119" y="57"/>
                  </a:cubicBezTo>
                  <a:cubicBezTo>
                    <a:pt x="120" y="56"/>
                    <a:pt x="120" y="56"/>
                    <a:pt x="120" y="56"/>
                  </a:cubicBezTo>
                  <a:cubicBezTo>
                    <a:pt x="120" y="56"/>
                    <a:pt x="120" y="55"/>
                    <a:pt x="120" y="55"/>
                  </a:cubicBezTo>
                  <a:cubicBezTo>
                    <a:pt x="120" y="55"/>
                    <a:pt x="120" y="55"/>
                    <a:pt x="120" y="55"/>
                  </a:cubicBezTo>
                  <a:cubicBezTo>
                    <a:pt x="120" y="54"/>
                    <a:pt x="120" y="54"/>
                    <a:pt x="120" y="53"/>
                  </a:cubicBezTo>
                  <a:cubicBezTo>
                    <a:pt x="120" y="53"/>
                    <a:pt x="120" y="53"/>
                    <a:pt x="120" y="53"/>
                  </a:cubicBezTo>
                  <a:cubicBezTo>
                    <a:pt x="120" y="53"/>
                    <a:pt x="120" y="53"/>
                    <a:pt x="120" y="53"/>
                  </a:cubicBezTo>
                  <a:cubicBezTo>
                    <a:pt x="120" y="53"/>
                    <a:pt x="120" y="52"/>
                    <a:pt x="120" y="52"/>
                  </a:cubicBezTo>
                  <a:cubicBezTo>
                    <a:pt x="120" y="51"/>
                    <a:pt x="120" y="51"/>
                    <a:pt x="120" y="51"/>
                  </a:cubicBezTo>
                  <a:cubicBezTo>
                    <a:pt x="120" y="51"/>
                    <a:pt x="120" y="50"/>
                    <a:pt x="120" y="50"/>
                  </a:cubicBezTo>
                  <a:cubicBezTo>
                    <a:pt x="120" y="50"/>
                    <a:pt x="120" y="50"/>
                    <a:pt x="119" y="49"/>
                  </a:cubicBezTo>
                  <a:cubicBezTo>
                    <a:pt x="119" y="49"/>
                    <a:pt x="119" y="49"/>
                    <a:pt x="119" y="49"/>
                  </a:cubicBezTo>
                  <a:cubicBezTo>
                    <a:pt x="119" y="49"/>
                    <a:pt x="119" y="48"/>
                    <a:pt x="119" y="48"/>
                  </a:cubicBezTo>
                  <a:cubicBezTo>
                    <a:pt x="119" y="48"/>
                    <a:pt x="119" y="48"/>
                    <a:pt x="119" y="48"/>
                  </a:cubicBezTo>
                  <a:cubicBezTo>
                    <a:pt x="119" y="47"/>
                    <a:pt x="119" y="47"/>
                    <a:pt x="119" y="47"/>
                  </a:cubicBezTo>
                  <a:cubicBezTo>
                    <a:pt x="118" y="47"/>
                    <a:pt x="118" y="46"/>
                    <a:pt x="118" y="46"/>
                  </a:cubicBezTo>
                  <a:cubicBezTo>
                    <a:pt x="118" y="46"/>
                    <a:pt x="118" y="46"/>
                    <a:pt x="118" y="46"/>
                  </a:cubicBezTo>
                  <a:cubicBezTo>
                    <a:pt x="118" y="45"/>
                    <a:pt x="118" y="45"/>
                    <a:pt x="117" y="45"/>
                  </a:cubicBezTo>
                  <a:cubicBezTo>
                    <a:pt x="117" y="45"/>
                    <a:pt x="117" y="45"/>
                    <a:pt x="117" y="44"/>
                  </a:cubicBezTo>
                  <a:cubicBezTo>
                    <a:pt x="117" y="44"/>
                    <a:pt x="117" y="44"/>
                    <a:pt x="117" y="44"/>
                  </a:cubicBezTo>
                  <a:cubicBezTo>
                    <a:pt x="116" y="44"/>
                    <a:pt x="116" y="43"/>
                    <a:pt x="116" y="43"/>
                  </a:cubicBezTo>
                  <a:cubicBezTo>
                    <a:pt x="116" y="43"/>
                    <a:pt x="116" y="43"/>
                    <a:pt x="116" y="43"/>
                  </a:cubicBezTo>
                  <a:cubicBezTo>
                    <a:pt x="116" y="43"/>
                    <a:pt x="116" y="43"/>
                    <a:pt x="116" y="43"/>
                  </a:cubicBezTo>
                  <a:cubicBezTo>
                    <a:pt x="79" y="6"/>
                    <a:pt x="79" y="6"/>
                    <a:pt x="79" y="6"/>
                  </a:cubicBezTo>
                  <a:cubicBezTo>
                    <a:pt x="73" y="0"/>
                    <a:pt x="64" y="0"/>
                    <a:pt x="58" y="6"/>
                  </a:cubicBezTo>
                  <a:cubicBezTo>
                    <a:pt x="53" y="12"/>
                    <a:pt x="53" y="21"/>
                    <a:pt x="58" y="26"/>
                  </a:cubicBezTo>
                  <a:cubicBezTo>
                    <a:pt x="70" y="39"/>
                    <a:pt x="70" y="39"/>
                    <a:pt x="70" y="39"/>
                  </a:cubicBezTo>
                  <a:cubicBezTo>
                    <a:pt x="14" y="39"/>
                    <a:pt x="14" y="39"/>
                    <a:pt x="14" y="39"/>
                  </a:cubicBezTo>
                  <a:cubicBezTo>
                    <a:pt x="6" y="39"/>
                    <a:pt x="0" y="45"/>
                    <a:pt x="0" y="53"/>
                  </a:cubicBezTo>
                  <a:cubicBezTo>
                    <a:pt x="0" y="61"/>
                    <a:pt x="6" y="68"/>
                    <a:pt x="14" y="68"/>
                  </a:cubicBezTo>
                  <a:cubicBezTo>
                    <a:pt x="70" y="68"/>
                    <a:pt x="70" y="68"/>
                    <a:pt x="70" y="68"/>
                  </a:cubicBezTo>
                  <a:cubicBezTo>
                    <a:pt x="58" y="80"/>
                    <a:pt x="58" y="80"/>
                    <a:pt x="58" y="80"/>
                  </a:cubicBezTo>
                  <a:cubicBezTo>
                    <a:pt x="53" y="85"/>
                    <a:pt x="53" y="95"/>
                    <a:pt x="58" y="100"/>
                  </a:cubicBezTo>
                  <a:cubicBezTo>
                    <a:pt x="64" y="106"/>
                    <a:pt x="73" y="106"/>
                    <a:pt x="79" y="100"/>
                  </a:cubicBezTo>
                  <a:cubicBezTo>
                    <a:pt x="116" y="63"/>
                    <a:pt x="116" y="63"/>
                    <a:pt x="116" y="63"/>
                  </a:cubicBezTo>
                  <a:cubicBezTo>
                    <a:pt x="116" y="63"/>
                    <a:pt x="116" y="63"/>
                    <a:pt x="116" y="63"/>
                  </a:cubicBezTo>
                  <a:cubicBezTo>
                    <a:pt x="116" y="63"/>
                    <a:pt x="116" y="63"/>
                    <a:pt x="116" y="63"/>
                  </a:cubicBezTo>
                  <a:close/>
                </a:path>
              </a:pathLst>
            </a:custGeom>
            <a:solidFill>
              <a:srgbClr val="FDB82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</p:grpSp>
      <p:grpSp>
        <p:nvGrpSpPr>
          <p:cNvPr id="18" name="Group 36"/>
          <p:cNvGrpSpPr>
            <a:grpSpLocks/>
          </p:cNvGrpSpPr>
          <p:nvPr/>
        </p:nvGrpSpPr>
        <p:grpSpPr bwMode="auto">
          <a:xfrm rot="5400000">
            <a:off x="7378700" y="3795713"/>
            <a:ext cx="358775" cy="314325"/>
            <a:chOff x="6027" y="1801"/>
            <a:chExt cx="226" cy="197"/>
          </a:xfrm>
        </p:grpSpPr>
        <p:sp>
          <p:nvSpPr>
            <p:cNvPr id="19" name="Freeform 37"/>
            <p:cNvSpPr>
              <a:spLocks/>
            </p:cNvSpPr>
            <p:nvPr/>
          </p:nvSpPr>
          <p:spPr bwMode="gray">
            <a:xfrm>
              <a:off x="6027" y="1801"/>
              <a:ext cx="226" cy="197"/>
            </a:xfrm>
            <a:custGeom>
              <a:avLst/>
              <a:gdLst>
                <a:gd name="T0" fmla="*/ 176 w 132"/>
                <a:gd name="T1" fmla="*/ 317 h 115"/>
                <a:gd name="T2" fmla="*/ 181 w 132"/>
                <a:gd name="T3" fmla="*/ 230 h 115"/>
                <a:gd name="T4" fmla="*/ 0 w 132"/>
                <a:gd name="T5" fmla="*/ 168 h 115"/>
                <a:gd name="T6" fmla="*/ 181 w 132"/>
                <a:gd name="T7" fmla="*/ 108 h 115"/>
                <a:gd name="T8" fmla="*/ 176 w 132"/>
                <a:gd name="T9" fmla="*/ 17 h 115"/>
                <a:gd name="T10" fmla="*/ 260 w 132"/>
                <a:gd name="T11" fmla="*/ 17 h 115"/>
                <a:gd name="T12" fmla="*/ 370 w 132"/>
                <a:gd name="T13" fmla="*/ 127 h 115"/>
                <a:gd name="T14" fmla="*/ 370 w 132"/>
                <a:gd name="T15" fmla="*/ 127 h 115"/>
                <a:gd name="T16" fmla="*/ 375 w 132"/>
                <a:gd name="T17" fmla="*/ 132 h 115"/>
                <a:gd name="T18" fmla="*/ 375 w 132"/>
                <a:gd name="T19" fmla="*/ 132 h 115"/>
                <a:gd name="T20" fmla="*/ 378 w 132"/>
                <a:gd name="T21" fmla="*/ 135 h 115"/>
                <a:gd name="T22" fmla="*/ 378 w 132"/>
                <a:gd name="T23" fmla="*/ 139 h 115"/>
                <a:gd name="T24" fmla="*/ 382 w 132"/>
                <a:gd name="T25" fmla="*/ 140 h 115"/>
                <a:gd name="T26" fmla="*/ 382 w 132"/>
                <a:gd name="T27" fmla="*/ 144 h 115"/>
                <a:gd name="T28" fmla="*/ 384 w 132"/>
                <a:gd name="T29" fmla="*/ 147 h 115"/>
                <a:gd name="T30" fmla="*/ 384 w 132"/>
                <a:gd name="T31" fmla="*/ 147 h 115"/>
                <a:gd name="T32" fmla="*/ 384 w 132"/>
                <a:gd name="T33" fmla="*/ 149 h 115"/>
                <a:gd name="T34" fmla="*/ 384 w 132"/>
                <a:gd name="T35" fmla="*/ 152 h 115"/>
                <a:gd name="T36" fmla="*/ 387 w 132"/>
                <a:gd name="T37" fmla="*/ 156 h 115"/>
                <a:gd name="T38" fmla="*/ 387 w 132"/>
                <a:gd name="T39" fmla="*/ 159 h 115"/>
                <a:gd name="T40" fmla="*/ 387 w 132"/>
                <a:gd name="T41" fmla="*/ 168 h 115"/>
                <a:gd name="T42" fmla="*/ 387 w 132"/>
                <a:gd name="T43" fmla="*/ 168 h 115"/>
                <a:gd name="T44" fmla="*/ 387 w 132"/>
                <a:gd name="T45" fmla="*/ 173 h 115"/>
                <a:gd name="T46" fmla="*/ 387 w 132"/>
                <a:gd name="T47" fmla="*/ 176 h 115"/>
                <a:gd name="T48" fmla="*/ 384 w 132"/>
                <a:gd name="T49" fmla="*/ 182 h 115"/>
                <a:gd name="T50" fmla="*/ 384 w 132"/>
                <a:gd name="T51" fmla="*/ 185 h 115"/>
                <a:gd name="T52" fmla="*/ 384 w 132"/>
                <a:gd name="T53" fmla="*/ 188 h 115"/>
                <a:gd name="T54" fmla="*/ 382 w 132"/>
                <a:gd name="T55" fmla="*/ 190 h 115"/>
                <a:gd name="T56" fmla="*/ 382 w 132"/>
                <a:gd name="T57" fmla="*/ 194 h 115"/>
                <a:gd name="T58" fmla="*/ 378 w 132"/>
                <a:gd name="T59" fmla="*/ 197 h 115"/>
                <a:gd name="T60" fmla="*/ 375 w 132"/>
                <a:gd name="T61" fmla="*/ 202 h 115"/>
                <a:gd name="T62" fmla="*/ 375 w 132"/>
                <a:gd name="T63" fmla="*/ 202 h 115"/>
                <a:gd name="T64" fmla="*/ 375 w 132"/>
                <a:gd name="T65" fmla="*/ 202 h 115"/>
                <a:gd name="T66" fmla="*/ 372 w 132"/>
                <a:gd name="T67" fmla="*/ 209 h 115"/>
                <a:gd name="T68" fmla="*/ 370 w 132"/>
                <a:gd name="T69" fmla="*/ 209 h 115"/>
                <a:gd name="T70" fmla="*/ 260 w 132"/>
                <a:gd name="T71" fmla="*/ 317 h 115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132" h="115">
                  <a:moveTo>
                    <a:pt x="75" y="115"/>
                  </a:moveTo>
                  <a:cubicBezTo>
                    <a:pt x="69" y="115"/>
                    <a:pt x="64" y="112"/>
                    <a:pt x="60" y="108"/>
                  </a:cubicBezTo>
                  <a:cubicBezTo>
                    <a:pt x="52" y="100"/>
                    <a:pt x="52" y="87"/>
                    <a:pt x="60" y="79"/>
                  </a:cubicBezTo>
                  <a:cubicBezTo>
                    <a:pt x="62" y="78"/>
                    <a:pt x="62" y="78"/>
                    <a:pt x="62" y="78"/>
                  </a:cubicBezTo>
                  <a:cubicBezTo>
                    <a:pt x="20" y="78"/>
                    <a:pt x="20" y="78"/>
                    <a:pt x="20" y="78"/>
                  </a:cubicBezTo>
                  <a:cubicBezTo>
                    <a:pt x="9" y="78"/>
                    <a:pt x="0" y="68"/>
                    <a:pt x="0" y="57"/>
                  </a:cubicBezTo>
                  <a:cubicBezTo>
                    <a:pt x="0" y="46"/>
                    <a:pt x="9" y="37"/>
                    <a:pt x="20" y="37"/>
                  </a:cubicBezTo>
                  <a:cubicBezTo>
                    <a:pt x="62" y="37"/>
                    <a:pt x="62" y="37"/>
                    <a:pt x="62" y="37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52" y="27"/>
                    <a:pt x="52" y="14"/>
                    <a:pt x="60" y="6"/>
                  </a:cubicBezTo>
                  <a:cubicBezTo>
                    <a:pt x="64" y="2"/>
                    <a:pt x="69" y="0"/>
                    <a:pt x="75" y="0"/>
                  </a:cubicBezTo>
                  <a:cubicBezTo>
                    <a:pt x="80" y="0"/>
                    <a:pt x="85" y="2"/>
                    <a:pt x="89" y="6"/>
                  </a:cubicBezTo>
                  <a:cubicBezTo>
                    <a:pt x="126" y="43"/>
                    <a:pt x="126" y="43"/>
                    <a:pt x="126" y="43"/>
                  </a:cubicBezTo>
                  <a:cubicBezTo>
                    <a:pt x="126" y="43"/>
                    <a:pt x="126" y="43"/>
                    <a:pt x="126" y="43"/>
                  </a:cubicBezTo>
                  <a:cubicBezTo>
                    <a:pt x="126" y="43"/>
                    <a:pt x="126" y="43"/>
                    <a:pt x="126" y="43"/>
                  </a:cubicBezTo>
                  <a:cubicBezTo>
                    <a:pt x="126" y="43"/>
                    <a:pt x="126" y="43"/>
                    <a:pt x="126" y="43"/>
                  </a:cubicBezTo>
                  <a:cubicBezTo>
                    <a:pt x="127" y="43"/>
                    <a:pt x="127" y="44"/>
                    <a:pt x="127" y="44"/>
                  </a:cubicBezTo>
                  <a:cubicBezTo>
                    <a:pt x="127" y="44"/>
                    <a:pt x="128" y="44"/>
                    <a:pt x="128" y="45"/>
                  </a:cubicBezTo>
                  <a:cubicBezTo>
                    <a:pt x="128" y="45"/>
                    <a:pt x="128" y="45"/>
                    <a:pt x="128" y="45"/>
                  </a:cubicBezTo>
                  <a:cubicBezTo>
                    <a:pt x="128" y="45"/>
                    <a:pt x="128" y="45"/>
                    <a:pt x="128" y="45"/>
                  </a:cubicBezTo>
                  <a:cubicBezTo>
                    <a:pt x="128" y="45"/>
                    <a:pt x="128" y="45"/>
                    <a:pt x="128" y="46"/>
                  </a:cubicBezTo>
                  <a:cubicBezTo>
                    <a:pt x="129" y="46"/>
                    <a:pt x="129" y="46"/>
                    <a:pt x="129" y="46"/>
                  </a:cubicBezTo>
                  <a:cubicBezTo>
                    <a:pt x="129" y="47"/>
                    <a:pt x="129" y="47"/>
                    <a:pt x="129" y="47"/>
                  </a:cubicBezTo>
                  <a:cubicBezTo>
                    <a:pt x="129" y="47"/>
                    <a:pt x="129" y="47"/>
                    <a:pt x="129" y="47"/>
                  </a:cubicBezTo>
                  <a:cubicBezTo>
                    <a:pt x="130" y="48"/>
                    <a:pt x="130" y="48"/>
                    <a:pt x="130" y="48"/>
                  </a:cubicBezTo>
                  <a:cubicBezTo>
                    <a:pt x="130" y="48"/>
                    <a:pt x="130" y="48"/>
                    <a:pt x="130" y="48"/>
                  </a:cubicBezTo>
                  <a:cubicBezTo>
                    <a:pt x="130" y="48"/>
                    <a:pt x="130" y="48"/>
                    <a:pt x="130" y="48"/>
                  </a:cubicBezTo>
                  <a:cubicBezTo>
                    <a:pt x="130" y="49"/>
                    <a:pt x="130" y="49"/>
                    <a:pt x="130" y="49"/>
                  </a:cubicBezTo>
                  <a:cubicBezTo>
                    <a:pt x="130" y="49"/>
                    <a:pt x="130" y="49"/>
                    <a:pt x="130" y="49"/>
                  </a:cubicBezTo>
                  <a:cubicBezTo>
                    <a:pt x="130" y="49"/>
                    <a:pt x="131" y="50"/>
                    <a:pt x="131" y="50"/>
                  </a:cubicBezTo>
                  <a:cubicBezTo>
                    <a:pt x="131" y="50"/>
                    <a:pt x="131" y="50"/>
                    <a:pt x="131" y="50"/>
                  </a:cubicBezTo>
                  <a:cubicBezTo>
                    <a:pt x="131" y="50"/>
                    <a:pt x="131" y="50"/>
                    <a:pt x="131" y="50"/>
                  </a:cubicBezTo>
                  <a:cubicBezTo>
                    <a:pt x="131" y="50"/>
                    <a:pt x="131" y="50"/>
                    <a:pt x="131" y="50"/>
                  </a:cubicBezTo>
                  <a:cubicBezTo>
                    <a:pt x="131" y="51"/>
                    <a:pt x="131" y="51"/>
                    <a:pt x="131" y="51"/>
                  </a:cubicBezTo>
                  <a:cubicBezTo>
                    <a:pt x="131" y="51"/>
                    <a:pt x="131" y="52"/>
                    <a:pt x="131" y="52"/>
                  </a:cubicBezTo>
                  <a:cubicBezTo>
                    <a:pt x="131" y="52"/>
                    <a:pt x="131" y="52"/>
                    <a:pt x="131" y="52"/>
                  </a:cubicBezTo>
                  <a:cubicBezTo>
                    <a:pt x="131" y="52"/>
                    <a:pt x="131" y="52"/>
                    <a:pt x="131" y="52"/>
                  </a:cubicBezTo>
                  <a:cubicBezTo>
                    <a:pt x="131" y="52"/>
                    <a:pt x="131" y="53"/>
                    <a:pt x="132" y="53"/>
                  </a:cubicBezTo>
                  <a:cubicBezTo>
                    <a:pt x="132" y="53"/>
                    <a:pt x="132" y="54"/>
                    <a:pt x="132" y="54"/>
                  </a:cubicBezTo>
                  <a:cubicBezTo>
                    <a:pt x="132" y="54"/>
                    <a:pt x="132" y="54"/>
                    <a:pt x="132" y="54"/>
                  </a:cubicBezTo>
                  <a:cubicBezTo>
                    <a:pt x="132" y="54"/>
                    <a:pt x="132" y="55"/>
                    <a:pt x="132" y="55"/>
                  </a:cubicBezTo>
                  <a:cubicBezTo>
                    <a:pt x="132" y="56"/>
                    <a:pt x="132" y="56"/>
                    <a:pt x="132" y="57"/>
                  </a:cubicBezTo>
                  <a:cubicBezTo>
                    <a:pt x="132" y="57"/>
                    <a:pt x="132" y="57"/>
                    <a:pt x="132" y="57"/>
                  </a:cubicBezTo>
                  <a:cubicBezTo>
                    <a:pt x="132" y="57"/>
                    <a:pt x="132" y="57"/>
                    <a:pt x="132" y="57"/>
                  </a:cubicBezTo>
                  <a:cubicBezTo>
                    <a:pt x="132" y="57"/>
                    <a:pt x="132" y="57"/>
                    <a:pt x="132" y="57"/>
                  </a:cubicBezTo>
                  <a:cubicBezTo>
                    <a:pt x="132" y="58"/>
                    <a:pt x="132" y="59"/>
                    <a:pt x="132" y="59"/>
                  </a:cubicBezTo>
                  <a:cubicBezTo>
                    <a:pt x="132" y="59"/>
                    <a:pt x="132" y="60"/>
                    <a:pt x="132" y="60"/>
                  </a:cubicBezTo>
                  <a:cubicBezTo>
                    <a:pt x="132" y="60"/>
                    <a:pt x="132" y="60"/>
                    <a:pt x="132" y="60"/>
                  </a:cubicBezTo>
                  <a:cubicBezTo>
                    <a:pt x="132" y="60"/>
                    <a:pt x="132" y="61"/>
                    <a:pt x="132" y="61"/>
                  </a:cubicBezTo>
                  <a:cubicBezTo>
                    <a:pt x="131" y="61"/>
                    <a:pt x="131" y="62"/>
                    <a:pt x="131" y="62"/>
                  </a:cubicBezTo>
                  <a:cubicBezTo>
                    <a:pt x="131" y="62"/>
                    <a:pt x="131" y="62"/>
                    <a:pt x="131" y="62"/>
                  </a:cubicBezTo>
                  <a:cubicBezTo>
                    <a:pt x="131" y="62"/>
                    <a:pt x="131" y="63"/>
                    <a:pt x="131" y="63"/>
                  </a:cubicBezTo>
                  <a:cubicBezTo>
                    <a:pt x="131" y="63"/>
                    <a:pt x="131" y="64"/>
                    <a:pt x="131" y="64"/>
                  </a:cubicBezTo>
                  <a:cubicBezTo>
                    <a:pt x="131" y="64"/>
                    <a:pt x="131" y="64"/>
                    <a:pt x="131" y="64"/>
                  </a:cubicBezTo>
                  <a:cubicBezTo>
                    <a:pt x="131" y="64"/>
                    <a:pt x="131" y="64"/>
                    <a:pt x="131" y="64"/>
                  </a:cubicBezTo>
                  <a:cubicBezTo>
                    <a:pt x="131" y="64"/>
                    <a:pt x="130" y="65"/>
                    <a:pt x="130" y="65"/>
                  </a:cubicBezTo>
                  <a:cubicBezTo>
                    <a:pt x="130" y="65"/>
                    <a:pt x="130" y="65"/>
                    <a:pt x="130" y="66"/>
                  </a:cubicBezTo>
                  <a:cubicBezTo>
                    <a:pt x="130" y="66"/>
                    <a:pt x="130" y="66"/>
                    <a:pt x="130" y="66"/>
                  </a:cubicBezTo>
                  <a:cubicBezTo>
                    <a:pt x="130" y="66"/>
                    <a:pt x="130" y="66"/>
                    <a:pt x="130" y="67"/>
                  </a:cubicBezTo>
                  <a:cubicBezTo>
                    <a:pt x="129" y="67"/>
                    <a:pt x="129" y="67"/>
                    <a:pt x="129" y="67"/>
                  </a:cubicBezTo>
                  <a:cubicBezTo>
                    <a:pt x="129" y="68"/>
                    <a:pt x="129" y="68"/>
                    <a:pt x="129" y="68"/>
                  </a:cubicBezTo>
                  <a:cubicBezTo>
                    <a:pt x="129" y="68"/>
                    <a:pt x="129" y="68"/>
                    <a:pt x="128" y="69"/>
                  </a:cubicBezTo>
                  <a:cubicBezTo>
                    <a:pt x="128" y="69"/>
                    <a:pt x="128" y="69"/>
                    <a:pt x="128" y="69"/>
                  </a:cubicBezTo>
                  <a:cubicBezTo>
                    <a:pt x="128" y="69"/>
                    <a:pt x="128" y="69"/>
                    <a:pt x="128" y="69"/>
                  </a:cubicBezTo>
                  <a:cubicBezTo>
                    <a:pt x="128" y="69"/>
                    <a:pt x="128" y="69"/>
                    <a:pt x="128" y="69"/>
                  </a:cubicBezTo>
                  <a:cubicBezTo>
                    <a:pt x="128" y="69"/>
                    <a:pt x="128" y="69"/>
                    <a:pt x="128" y="69"/>
                  </a:cubicBezTo>
                  <a:cubicBezTo>
                    <a:pt x="128" y="70"/>
                    <a:pt x="127" y="70"/>
                    <a:pt x="127" y="70"/>
                  </a:cubicBezTo>
                  <a:cubicBezTo>
                    <a:pt x="127" y="70"/>
                    <a:pt x="127" y="71"/>
                    <a:pt x="127" y="71"/>
                  </a:cubicBezTo>
                  <a:cubicBezTo>
                    <a:pt x="127" y="71"/>
                    <a:pt x="127" y="71"/>
                    <a:pt x="127" y="71"/>
                  </a:cubicBezTo>
                  <a:cubicBezTo>
                    <a:pt x="126" y="71"/>
                    <a:pt x="126" y="71"/>
                    <a:pt x="126" y="71"/>
                  </a:cubicBezTo>
                  <a:cubicBezTo>
                    <a:pt x="126" y="71"/>
                    <a:pt x="126" y="71"/>
                    <a:pt x="126" y="72"/>
                  </a:cubicBezTo>
                  <a:cubicBezTo>
                    <a:pt x="89" y="108"/>
                    <a:pt x="89" y="108"/>
                    <a:pt x="89" y="108"/>
                  </a:cubicBezTo>
                  <a:cubicBezTo>
                    <a:pt x="85" y="112"/>
                    <a:pt x="80" y="115"/>
                    <a:pt x="75" y="115"/>
                  </a:cubicBezTo>
                  <a:close/>
                </a:path>
              </a:pathLst>
            </a:custGeom>
            <a:solidFill>
              <a:srgbClr val="FFFFFF"/>
            </a:solidFill>
            <a:ln w="19050" cmpd="sng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0" name="Freeform 38"/>
            <p:cNvSpPr>
              <a:spLocks/>
            </p:cNvSpPr>
            <p:nvPr/>
          </p:nvSpPr>
          <p:spPr bwMode="gray">
            <a:xfrm>
              <a:off x="6037" y="1809"/>
              <a:ext cx="206" cy="181"/>
            </a:xfrm>
            <a:custGeom>
              <a:avLst/>
              <a:gdLst>
                <a:gd name="T0" fmla="*/ 342 w 120"/>
                <a:gd name="T1" fmla="*/ 184 h 106"/>
                <a:gd name="T2" fmla="*/ 345 w 120"/>
                <a:gd name="T3" fmla="*/ 181 h 106"/>
                <a:gd name="T4" fmla="*/ 345 w 120"/>
                <a:gd name="T5" fmla="*/ 181 h 106"/>
                <a:gd name="T6" fmla="*/ 345 w 120"/>
                <a:gd name="T7" fmla="*/ 178 h 106"/>
                <a:gd name="T8" fmla="*/ 348 w 120"/>
                <a:gd name="T9" fmla="*/ 174 h 106"/>
                <a:gd name="T10" fmla="*/ 348 w 120"/>
                <a:gd name="T11" fmla="*/ 174 h 106"/>
                <a:gd name="T12" fmla="*/ 350 w 120"/>
                <a:gd name="T13" fmla="*/ 172 h 106"/>
                <a:gd name="T14" fmla="*/ 350 w 120"/>
                <a:gd name="T15" fmla="*/ 172 h 106"/>
                <a:gd name="T16" fmla="*/ 350 w 120"/>
                <a:gd name="T17" fmla="*/ 169 h 106"/>
                <a:gd name="T18" fmla="*/ 350 w 120"/>
                <a:gd name="T19" fmla="*/ 166 h 106"/>
                <a:gd name="T20" fmla="*/ 350 w 120"/>
                <a:gd name="T21" fmla="*/ 166 h 106"/>
                <a:gd name="T22" fmla="*/ 354 w 120"/>
                <a:gd name="T23" fmla="*/ 164 h 106"/>
                <a:gd name="T24" fmla="*/ 354 w 120"/>
                <a:gd name="T25" fmla="*/ 161 h 106"/>
                <a:gd name="T26" fmla="*/ 354 w 120"/>
                <a:gd name="T27" fmla="*/ 161 h 106"/>
                <a:gd name="T28" fmla="*/ 354 w 120"/>
                <a:gd name="T29" fmla="*/ 155 h 106"/>
                <a:gd name="T30" fmla="*/ 354 w 120"/>
                <a:gd name="T31" fmla="*/ 155 h 106"/>
                <a:gd name="T32" fmla="*/ 354 w 120"/>
                <a:gd name="T33" fmla="*/ 155 h 106"/>
                <a:gd name="T34" fmla="*/ 354 w 120"/>
                <a:gd name="T35" fmla="*/ 152 h 106"/>
                <a:gd name="T36" fmla="*/ 354 w 120"/>
                <a:gd name="T37" fmla="*/ 149 h 106"/>
                <a:gd name="T38" fmla="*/ 354 w 120"/>
                <a:gd name="T39" fmla="*/ 145 h 106"/>
                <a:gd name="T40" fmla="*/ 350 w 120"/>
                <a:gd name="T41" fmla="*/ 143 h 106"/>
                <a:gd name="T42" fmla="*/ 350 w 120"/>
                <a:gd name="T43" fmla="*/ 143 h 106"/>
                <a:gd name="T44" fmla="*/ 350 w 120"/>
                <a:gd name="T45" fmla="*/ 140 h 106"/>
                <a:gd name="T46" fmla="*/ 350 w 120"/>
                <a:gd name="T47" fmla="*/ 140 h 106"/>
                <a:gd name="T48" fmla="*/ 350 w 120"/>
                <a:gd name="T49" fmla="*/ 137 h 106"/>
                <a:gd name="T50" fmla="*/ 348 w 120"/>
                <a:gd name="T51" fmla="*/ 135 h 106"/>
                <a:gd name="T52" fmla="*/ 348 w 120"/>
                <a:gd name="T53" fmla="*/ 135 h 106"/>
                <a:gd name="T54" fmla="*/ 345 w 120"/>
                <a:gd name="T55" fmla="*/ 131 h 106"/>
                <a:gd name="T56" fmla="*/ 345 w 120"/>
                <a:gd name="T57" fmla="*/ 128 h 106"/>
                <a:gd name="T58" fmla="*/ 345 w 120"/>
                <a:gd name="T59" fmla="*/ 128 h 106"/>
                <a:gd name="T60" fmla="*/ 342 w 120"/>
                <a:gd name="T61" fmla="*/ 125 h 106"/>
                <a:gd name="T62" fmla="*/ 342 w 120"/>
                <a:gd name="T63" fmla="*/ 125 h 106"/>
                <a:gd name="T64" fmla="*/ 342 w 120"/>
                <a:gd name="T65" fmla="*/ 125 h 106"/>
                <a:gd name="T66" fmla="*/ 233 w 120"/>
                <a:gd name="T67" fmla="*/ 17 h 106"/>
                <a:gd name="T68" fmla="*/ 172 w 120"/>
                <a:gd name="T69" fmla="*/ 17 h 106"/>
                <a:gd name="T70" fmla="*/ 172 w 120"/>
                <a:gd name="T71" fmla="*/ 75 h 106"/>
                <a:gd name="T72" fmla="*/ 206 w 120"/>
                <a:gd name="T73" fmla="*/ 114 h 106"/>
                <a:gd name="T74" fmla="*/ 41 w 120"/>
                <a:gd name="T75" fmla="*/ 114 h 106"/>
                <a:gd name="T76" fmla="*/ 0 w 120"/>
                <a:gd name="T77" fmla="*/ 155 h 106"/>
                <a:gd name="T78" fmla="*/ 41 w 120"/>
                <a:gd name="T79" fmla="*/ 198 h 106"/>
                <a:gd name="T80" fmla="*/ 206 w 120"/>
                <a:gd name="T81" fmla="*/ 198 h 106"/>
                <a:gd name="T82" fmla="*/ 172 w 120"/>
                <a:gd name="T83" fmla="*/ 234 h 106"/>
                <a:gd name="T84" fmla="*/ 172 w 120"/>
                <a:gd name="T85" fmla="*/ 292 h 106"/>
                <a:gd name="T86" fmla="*/ 233 w 120"/>
                <a:gd name="T87" fmla="*/ 292 h 106"/>
                <a:gd name="T88" fmla="*/ 342 w 120"/>
                <a:gd name="T89" fmla="*/ 184 h 106"/>
                <a:gd name="T90" fmla="*/ 342 w 120"/>
                <a:gd name="T91" fmla="*/ 184 h 106"/>
                <a:gd name="T92" fmla="*/ 342 w 120"/>
                <a:gd name="T93" fmla="*/ 184 h 10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0" t="0" r="r" b="b"/>
              <a:pathLst>
                <a:path w="120" h="106">
                  <a:moveTo>
                    <a:pt x="116" y="63"/>
                  </a:moveTo>
                  <a:cubicBezTo>
                    <a:pt x="116" y="63"/>
                    <a:pt x="116" y="63"/>
                    <a:pt x="117" y="62"/>
                  </a:cubicBezTo>
                  <a:cubicBezTo>
                    <a:pt x="117" y="62"/>
                    <a:pt x="117" y="62"/>
                    <a:pt x="117" y="62"/>
                  </a:cubicBezTo>
                  <a:cubicBezTo>
                    <a:pt x="117" y="61"/>
                    <a:pt x="117" y="61"/>
                    <a:pt x="117" y="61"/>
                  </a:cubicBezTo>
                  <a:cubicBezTo>
                    <a:pt x="118" y="61"/>
                    <a:pt x="118" y="61"/>
                    <a:pt x="118" y="60"/>
                  </a:cubicBezTo>
                  <a:cubicBezTo>
                    <a:pt x="118" y="60"/>
                    <a:pt x="118" y="60"/>
                    <a:pt x="118" y="60"/>
                  </a:cubicBezTo>
                  <a:cubicBezTo>
                    <a:pt x="118" y="60"/>
                    <a:pt x="118" y="59"/>
                    <a:pt x="119" y="59"/>
                  </a:cubicBezTo>
                  <a:cubicBezTo>
                    <a:pt x="119" y="59"/>
                    <a:pt x="119" y="59"/>
                    <a:pt x="119" y="59"/>
                  </a:cubicBezTo>
                  <a:cubicBezTo>
                    <a:pt x="119" y="58"/>
                    <a:pt x="119" y="58"/>
                    <a:pt x="119" y="58"/>
                  </a:cubicBezTo>
                  <a:cubicBezTo>
                    <a:pt x="119" y="58"/>
                    <a:pt x="119" y="58"/>
                    <a:pt x="119" y="57"/>
                  </a:cubicBezTo>
                  <a:cubicBezTo>
                    <a:pt x="119" y="57"/>
                    <a:pt x="119" y="57"/>
                    <a:pt x="119" y="57"/>
                  </a:cubicBezTo>
                  <a:cubicBezTo>
                    <a:pt x="120" y="56"/>
                    <a:pt x="120" y="56"/>
                    <a:pt x="120" y="56"/>
                  </a:cubicBezTo>
                  <a:cubicBezTo>
                    <a:pt x="120" y="56"/>
                    <a:pt x="120" y="55"/>
                    <a:pt x="120" y="55"/>
                  </a:cubicBezTo>
                  <a:cubicBezTo>
                    <a:pt x="120" y="55"/>
                    <a:pt x="120" y="55"/>
                    <a:pt x="120" y="55"/>
                  </a:cubicBezTo>
                  <a:cubicBezTo>
                    <a:pt x="120" y="54"/>
                    <a:pt x="120" y="54"/>
                    <a:pt x="120" y="53"/>
                  </a:cubicBezTo>
                  <a:cubicBezTo>
                    <a:pt x="120" y="53"/>
                    <a:pt x="120" y="53"/>
                    <a:pt x="120" y="53"/>
                  </a:cubicBezTo>
                  <a:cubicBezTo>
                    <a:pt x="120" y="53"/>
                    <a:pt x="120" y="53"/>
                    <a:pt x="120" y="53"/>
                  </a:cubicBezTo>
                  <a:cubicBezTo>
                    <a:pt x="120" y="53"/>
                    <a:pt x="120" y="52"/>
                    <a:pt x="120" y="52"/>
                  </a:cubicBezTo>
                  <a:cubicBezTo>
                    <a:pt x="120" y="51"/>
                    <a:pt x="120" y="51"/>
                    <a:pt x="120" y="51"/>
                  </a:cubicBezTo>
                  <a:cubicBezTo>
                    <a:pt x="120" y="51"/>
                    <a:pt x="120" y="50"/>
                    <a:pt x="120" y="50"/>
                  </a:cubicBezTo>
                  <a:cubicBezTo>
                    <a:pt x="120" y="50"/>
                    <a:pt x="120" y="50"/>
                    <a:pt x="119" y="49"/>
                  </a:cubicBezTo>
                  <a:cubicBezTo>
                    <a:pt x="119" y="49"/>
                    <a:pt x="119" y="49"/>
                    <a:pt x="119" y="49"/>
                  </a:cubicBezTo>
                  <a:cubicBezTo>
                    <a:pt x="119" y="49"/>
                    <a:pt x="119" y="48"/>
                    <a:pt x="119" y="48"/>
                  </a:cubicBezTo>
                  <a:cubicBezTo>
                    <a:pt x="119" y="48"/>
                    <a:pt x="119" y="48"/>
                    <a:pt x="119" y="48"/>
                  </a:cubicBezTo>
                  <a:cubicBezTo>
                    <a:pt x="119" y="47"/>
                    <a:pt x="119" y="47"/>
                    <a:pt x="119" y="47"/>
                  </a:cubicBezTo>
                  <a:cubicBezTo>
                    <a:pt x="118" y="47"/>
                    <a:pt x="118" y="46"/>
                    <a:pt x="118" y="46"/>
                  </a:cubicBezTo>
                  <a:cubicBezTo>
                    <a:pt x="118" y="46"/>
                    <a:pt x="118" y="46"/>
                    <a:pt x="118" y="46"/>
                  </a:cubicBezTo>
                  <a:cubicBezTo>
                    <a:pt x="118" y="45"/>
                    <a:pt x="118" y="45"/>
                    <a:pt x="117" y="45"/>
                  </a:cubicBezTo>
                  <a:cubicBezTo>
                    <a:pt x="117" y="45"/>
                    <a:pt x="117" y="45"/>
                    <a:pt x="117" y="44"/>
                  </a:cubicBezTo>
                  <a:cubicBezTo>
                    <a:pt x="117" y="44"/>
                    <a:pt x="117" y="44"/>
                    <a:pt x="117" y="44"/>
                  </a:cubicBezTo>
                  <a:cubicBezTo>
                    <a:pt x="116" y="44"/>
                    <a:pt x="116" y="43"/>
                    <a:pt x="116" y="43"/>
                  </a:cubicBezTo>
                  <a:cubicBezTo>
                    <a:pt x="116" y="43"/>
                    <a:pt x="116" y="43"/>
                    <a:pt x="116" y="43"/>
                  </a:cubicBezTo>
                  <a:cubicBezTo>
                    <a:pt x="116" y="43"/>
                    <a:pt x="116" y="43"/>
                    <a:pt x="116" y="43"/>
                  </a:cubicBezTo>
                  <a:cubicBezTo>
                    <a:pt x="79" y="6"/>
                    <a:pt x="79" y="6"/>
                    <a:pt x="79" y="6"/>
                  </a:cubicBezTo>
                  <a:cubicBezTo>
                    <a:pt x="73" y="0"/>
                    <a:pt x="64" y="0"/>
                    <a:pt x="58" y="6"/>
                  </a:cubicBezTo>
                  <a:cubicBezTo>
                    <a:pt x="53" y="12"/>
                    <a:pt x="53" y="21"/>
                    <a:pt x="58" y="26"/>
                  </a:cubicBezTo>
                  <a:cubicBezTo>
                    <a:pt x="70" y="39"/>
                    <a:pt x="70" y="39"/>
                    <a:pt x="70" y="39"/>
                  </a:cubicBezTo>
                  <a:cubicBezTo>
                    <a:pt x="14" y="39"/>
                    <a:pt x="14" y="39"/>
                    <a:pt x="14" y="39"/>
                  </a:cubicBezTo>
                  <a:cubicBezTo>
                    <a:pt x="6" y="39"/>
                    <a:pt x="0" y="45"/>
                    <a:pt x="0" y="53"/>
                  </a:cubicBezTo>
                  <a:cubicBezTo>
                    <a:pt x="0" y="61"/>
                    <a:pt x="6" y="68"/>
                    <a:pt x="14" y="68"/>
                  </a:cubicBezTo>
                  <a:cubicBezTo>
                    <a:pt x="70" y="68"/>
                    <a:pt x="70" y="68"/>
                    <a:pt x="70" y="68"/>
                  </a:cubicBezTo>
                  <a:cubicBezTo>
                    <a:pt x="58" y="80"/>
                    <a:pt x="58" y="80"/>
                    <a:pt x="58" y="80"/>
                  </a:cubicBezTo>
                  <a:cubicBezTo>
                    <a:pt x="53" y="85"/>
                    <a:pt x="53" y="95"/>
                    <a:pt x="58" y="100"/>
                  </a:cubicBezTo>
                  <a:cubicBezTo>
                    <a:pt x="64" y="106"/>
                    <a:pt x="73" y="106"/>
                    <a:pt x="79" y="100"/>
                  </a:cubicBezTo>
                  <a:cubicBezTo>
                    <a:pt x="116" y="63"/>
                    <a:pt x="116" y="63"/>
                    <a:pt x="116" y="63"/>
                  </a:cubicBezTo>
                  <a:cubicBezTo>
                    <a:pt x="116" y="63"/>
                    <a:pt x="116" y="63"/>
                    <a:pt x="116" y="63"/>
                  </a:cubicBezTo>
                  <a:cubicBezTo>
                    <a:pt x="116" y="63"/>
                    <a:pt x="116" y="63"/>
                    <a:pt x="116" y="63"/>
                  </a:cubicBezTo>
                  <a:close/>
                </a:path>
              </a:pathLst>
            </a:custGeom>
            <a:solidFill>
              <a:srgbClr val="FDB82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</p:grpSp>
      <p:grpSp>
        <p:nvGrpSpPr>
          <p:cNvPr id="21" name="Group 39"/>
          <p:cNvGrpSpPr>
            <a:grpSpLocks/>
          </p:cNvGrpSpPr>
          <p:nvPr/>
        </p:nvGrpSpPr>
        <p:grpSpPr bwMode="auto">
          <a:xfrm>
            <a:off x="755650" y="5392738"/>
            <a:ext cx="358775" cy="358775"/>
            <a:chOff x="408" y="1140"/>
            <a:chExt cx="226" cy="226"/>
          </a:xfrm>
        </p:grpSpPr>
        <p:sp>
          <p:nvSpPr>
            <p:cNvPr id="22" name="Oval 40"/>
            <p:cNvSpPr>
              <a:spLocks noChangeArrowheads="1"/>
            </p:cNvSpPr>
            <p:nvPr/>
          </p:nvSpPr>
          <p:spPr bwMode="gray">
            <a:xfrm>
              <a:off x="408" y="1140"/>
              <a:ext cx="226" cy="226"/>
            </a:xfrm>
            <a:prstGeom prst="ellipse">
              <a:avLst/>
            </a:prstGeom>
            <a:solidFill>
              <a:srgbClr val="FDB827"/>
            </a:solidFill>
            <a:ln w="57150" algn="ctr">
              <a:solidFill>
                <a:schemeClr val="bg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 anchor="ctr"/>
            <a:lstStyle>
              <a:lvl1pPr eaLnBrk="0" hangingPunct="0">
                <a:defRPr b="1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/>
              <a:endParaRPr lang="en-GB"/>
            </a:p>
          </p:txBody>
        </p:sp>
        <p:sp>
          <p:nvSpPr>
            <p:cNvPr id="23" name="Text Box 41"/>
            <p:cNvSpPr txBox="1">
              <a:spLocks noChangeArrowheads="1"/>
            </p:cNvSpPr>
            <p:nvPr/>
          </p:nvSpPr>
          <p:spPr bwMode="gray">
            <a:xfrm>
              <a:off x="484" y="1160"/>
              <a:ext cx="73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2"/>
                  </a:solidFill>
                </a14:hiddenFill>
              </a:ext>
              <a:ext uri="{91240B29-F687-4F45-9708-019B960494DF}">
                <a14:hiddenLine xmlns:a14="http://schemas.microsoft.com/office/drawing/2010/main" w="19050" algn="ctr">
                  <a:solidFill>
                    <a:schemeClr val="bg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b="1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/>
              <a:r>
                <a:rPr lang="en-US">
                  <a:solidFill>
                    <a:schemeClr val="bg1"/>
                  </a:solidFill>
                </a:rPr>
                <a:t>5</a:t>
              </a:r>
            </a:p>
          </p:txBody>
        </p:sp>
      </p:grpSp>
      <p:grpSp>
        <p:nvGrpSpPr>
          <p:cNvPr id="24" name="Group 42"/>
          <p:cNvGrpSpPr>
            <a:grpSpLocks/>
          </p:cNvGrpSpPr>
          <p:nvPr/>
        </p:nvGrpSpPr>
        <p:grpSpPr bwMode="auto">
          <a:xfrm>
            <a:off x="5580063" y="5392738"/>
            <a:ext cx="358775" cy="358775"/>
            <a:chOff x="408" y="1140"/>
            <a:chExt cx="226" cy="226"/>
          </a:xfrm>
        </p:grpSpPr>
        <p:sp>
          <p:nvSpPr>
            <p:cNvPr id="25" name="Oval 43"/>
            <p:cNvSpPr>
              <a:spLocks noChangeArrowheads="1"/>
            </p:cNvSpPr>
            <p:nvPr/>
          </p:nvSpPr>
          <p:spPr bwMode="gray">
            <a:xfrm>
              <a:off x="408" y="1140"/>
              <a:ext cx="226" cy="226"/>
            </a:xfrm>
            <a:prstGeom prst="ellipse">
              <a:avLst/>
            </a:prstGeom>
            <a:solidFill>
              <a:srgbClr val="FDB827"/>
            </a:solidFill>
            <a:ln w="57150" algn="ctr">
              <a:solidFill>
                <a:schemeClr val="bg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 anchor="ctr"/>
            <a:lstStyle>
              <a:lvl1pPr eaLnBrk="0" hangingPunct="0">
                <a:defRPr b="1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/>
              <a:endParaRPr lang="en-GB"/>
            </a:p>
          </p:txBody>
        </p:sp>
        <p:sp>
          <p:nvSpPr>
            <p:cNvPr id="26" name="Text Box 44"/>
            <p:cNvSpPr txBox="1">
              <a:spLocks noChangeArrowheads="1"/>
            </p:cNvSpPr>
            <p:nvPr/>
          </p:nvSpPr>
          <p:spPr bwMode="gray">
            <a:xfrm>
              <a:off x="484" y="1160"/>
              <a:ext cx="73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2"/>
                  </a:solidFill>
                </a14:hiddenFill>
              </a:ext>
              <a:ext uri="{91240B29-F687-4F45-9708-019B960494DF}">
                <a14:hiddenLine xmlns:a14="http://schemas.microsoft.com/office/drawing/2010/main" w="19050" algn="ctr">
                  <a:solidFill>
                    <a:schemeClr val="bg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b="1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/>
              <a:r>
                <a:rPr lang="en-US">
                  <a:solidFill>
                    <a:schemeClr val="bg1"/>
                  </a:solidFill>
                </a:rPr>
                <a:t>6</a:t>
              </a:r>
            </a:p>
          </p:txBody>
        </p:sp>
      </p:grpSp>
      <p:sp>
        <p:nvSpPr>
          <p:cNvPr id="27" name="Title 1"/>
          <p:cNvSpPr>
            <a:spLocks noGrp="1"/>
          </p:cNvSpPr>
          <p:nvPr>
            <p:ph type="title"/>
          </p:nvPr>
        </p:nvSpPr>
        <p:spPr>
          <a:xfrm>
            <a:off x="684213" y="476250"/>
            <a:ext cx="6997700" cy="755650"/>
          </a:xfrm>
        </p:spPr>
        <p:txBody>
          <a:bodyPr/>
          <a:lstStyle/>
          <a:p>
            <a:r>
              <a:rPr lang="en-GB" dirty="0" smtClean="0">
                <a:solidFill>
                  <a:srgbClr val="0098C3"/>
                </a:solidFill>
              </a:rPr>
              <a:t>Fastening Seat Harness</a:t>
            </a:r>
            <a:endParaRPr lang="en-GB" dirty="0">
              <a:solidFill>
                <a:srgbClr val="0098C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03765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Ready for Transfer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8" name="Rectangle 11"/>
          <p:cNvSpPr>
            <a:spLocks noChangeArrowheads="1"/>
          </p:cNvSpPr>
          <p:nvPr/>
        </p:nvSpPr>
        <p:spPr bwMode="gray">
          <a:xfrm>
            <a:off x="468313" y="1538977"/>
            <a:ext cx="5054098" cy="4768729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9050" algn="ctr">
                <a:solidFill>
                  <a:schemeClr val="bg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 anchor="ctr"/>
          <a:lstStyle>
            <a:lvl1pPr eaLnBrk="0" hangingPunct="0">
              <a:defRPr b="1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endParaRPr lang="en-GB"/>
          </a:p>
        </p:txBody>
      </p:sp>
      <p:sp>
        <p:nvSpPr>
          <p:cNvPr id="1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445239" y="1441221"/>
            <a:ext cx="5361172" cy="4964240"/>
          </a:xfrm>
        </p:spPr>
        <p:txBody>
          <a:bodyPr/>
          <a:lstStyle/>
          <a:p>
            <a:pPr lvl="0">
              <a:lnSpc>
                <a:spcPct val="200000"/>
              </a:lnSpc>
            </a:pPr>
            <a:r>
              <a:rPr lang="en-GB" sz="1800" dirty="0"/>
              <a:t>Give a ‘thumbs up’ to indicate you are </a:t>
            </a:r>
            <a:r>
              <a:rPr lang="en-GB" sz="1800" dirty="0" smtClean="0"/>
              <a:t>ready</a:t>
            </a:r>
          </a:p>
          <a:p>
            <a:pPr lvl="0">
              <a:lnSpc>
                <a:spcPct val="200000"/>
              </a:lnSpc>
            </a:pPr>
            <a:r>
              <a:rPr lang="en-GB" sz="1800" dirty="0" smtClean="0"/>
              <a:t>Deck </a:t>
            </a:r>
            <a:r>
              <a:rPr lang="en-GB" sz="1800" dirty="0"/>
              <a:t>crew will </a:t>
            </a:r>
            <a:r>
              <a:rPr lang="en-GB" sz="1800" dirty="0" smtClean="0"/>
              <a:t>carry out final </a:t>
            </a:r>
            <a:r>
              <a:rPr lang="en-GB" sz="1800" dirty="0"/>
              <a:t>check of your seat </a:t>
            </a:r>
            <a:r>
              <a:rPr lang="en-GB" sz="1800" dirty="0" smtClean="0"/>
              <a:t>harness</a:t>
            </a:r>
            <a:endParaRPr lang="en-GB" sz="1800" dirty="0"/>
          </a:p>
          <a:p>
            <a:pPr marL="0" indent="0">
              <a:lnSpc>
                <a:spcPct val="200000"/>
              </a:lnSpc>
              <a:buNone/>
            </a:pPr>
            <a:r>
              <a:rPr lang="en-GB" sz="1800" dirty="0" smtClean="0"/>
              <a:t>During transfer:</a:t>
            </a:r>
          </a:p>
          <a:p>
            <a:pPr>
              <a:lnSpc>
                <a:spcPct val="200000"/>
              </a:lnSpc>
            </a:pPr>
            <a:r>
              <a:rPr lang="en-GB" sz="1800" dirty="0" smtClean="0"/>
              <a:t>Remain seated</a:t>
            </a:r>
          </a:p>
          <a:p>
            <a:pPr>
              <a:lnSpc>
                <a:spcPct val="200000"/>
              </a:lnSpc>
            </a:pPr>
            <a:r>
              <a:rPr lang="en-GB" sz="1800" dirty="0" smtClean="0"/>
              <a:t>Do not unfasten seat harness</a:t>
            </a:r>
          </a:p>
          <a:p>
            <a:pPr>
              <a:lnSpc>
                <a:spcPct val="200000"/>
              </a:lnSpc>
            </a:pPr>
            <a:r>
              <a:rPr lang="en-GB" sz="1800" dirty="0" smtClean="0"/>
              <a:t>Keep hands and feet inside at all times</a:t>
            </a:r>
          </a:p>
          <a:p>
            <a:pPr>
              <a:lnSpc>
                <a:spcPct val="200000"/>
              </a:lnSpc>
            </a:pPr>
            <a:r>
              <a:rPr lang="en-GB" sz="1800" dirty="0" smtClean="0"/>
              <a:t>Follow instructions from deck crew at all times</a:t>
            </a:r>
          </a:p>
          <a:p>
            <a:pPr marL="0" indent="0">
              <a:buNone/>
            </a:pPr>
            <a:r>
              <a:rPr lang="en-GB" sz="1800" dirty="0"/>
              <a:t/>
            </a:r>
            <a:br>
              <a:rPr lang="en-GB" sz="1800" dirty="0"/>
            </a:br>
            <a:r>
              <a:rPr lang="en-GB" sz="1800" dirty="0" smtClean="0"/>
              <a:t/>
            </a:r>
            <a:br>
              <a:rPr lang="en-GB" sz="1800" dirty="0" smtClean="0"/>
            </a:br>
            <a:endParaRPr lang="en-GB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806411" y="1538977"/>
            <a:ext cx="2791122" cy="21526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8" descr="RM - px - 44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gray">
          <a:xfrm>
            <a:off x="5825465" y="3879317"/>
            <a:ext cx="2753014" cy="22259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199288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798923" y="333375"/>
            <a:ext cx="7657013" cy="1420813"/>
          </a:xfrm>
        </p:spPr>
        <p:txBody>
          <a:bodyPr/>
          <a:lstStyle/>
          <a:p>
            <a:r>
              <a:rPr lang="en-GB" dirty="0" smtClean="0"/>
              <a:t>Risk Awareness &amp; safety features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307248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Exit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6" name="Rectangle 12"/>
          <p:cNvSpPr>
            <a:spLocks noChangeArrowheads="1"/>
          </p:cNvSpPr>
          <p:nvPr/>
        </p:nvSpPr>
        <p:spPr bwMode="gray">
          <a:xfrm>
            <a:off x="468312" y="1541997"/>
            <a:ext cx="8180032" cy="460851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9050" algn="ctr">
                <a:solidFill>
                  <a:schemeClr val="bg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 anchor="ctr"/>
          <a:lstStyle>
            <a:lvl1pPr eaLnBrk="0" hangingPunct="0">
              <a:defRPr b="1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endParaRPr lang="en-GB"/>
          </a:p>
        </p:txBody>
      </p:sp>
      <p:sp>
        <p:nvSpPr>
          <p:cNvPr id="7" name="Text Box 7"/>
          <p:cNvSpPr txBox="1">
            <a:spLocks noChangeArrowheads="1"/>
          </p:cNvSpPr>
          <p:nvPr/>
        </p:nvSpPr>
        <p:spPr bwMode="gray">
          <a:xfrm>
            <a:off x="611188" y="1889651"/>
            <a:ext cx="6850662" cy="36563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 anchor="ctr">
            <a:spAutoFit/>
          </a:bodyPr>
          <a:lstStyle>
            <a:lvl1pPr marL="266700" indent="-266700" eaLnBrk="0" hangingPunct="0">
              <a:defRPr b="1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342900" indent="-342900" eaLnBrk="1" hangingPunct="1">
              <a:lnSpc>
                <a:spcPct val="200000"/>
              </a:lnSpc>
              <a:spcBef>
                <a:spcPct val="20000"/>
              </a:spcBef>
              <a:spcAft>
                <a:spcPct val="60000"/>
              </a:spcAft>
              <a:buSzPct val="200000"/>
              <a:buBlip>
                <a:blip r:embed="rId2"/>
              </a:buBlip>
            </a:pPr>
            <a:r>
              <a:rPr lang="en-GB" b="0" dirty="0" smtClean="0">
                <a:solidFill>
                  <a:srgbClr val="58595B"/>
                </a:solidFill>
                <a:latin typeface="Tahoma"/>
              </a:rPr>
              <a:t>Await </a:t>
            </a:r>
            <a:r>
              <a:rPr lang="en-GB" b="0" dirty="0">
                <a:solidFill>
                  <a:srgbClr val="58595B"/>
                </a:solidFill>
                <a:latin typeface="Tahoma"/>
              </a:rPr>
              <a:t>instructions from deck crew </a:t>
            </a:r>
            <a:r>
              <a:rPr lang="en-GB" b="0" dirty="0" smtClean="0">
                <a:solidFill>
                  <a:srgbClr val="58595B"/>
                </a:solidFill>
                <a:latin typeface="Tahoma"/>
              </a:rPr>
              <a:t>to </a:t>
            </a:r>
            <a:r>
              <a:rPr lang="en-GB" b="0" dirty="0">
                <a:solidFill>
                  <a:srgbClr val="58595B"/>
                </a:solidFill>
                <a:latin typeface="Tahoma"/>
              </a:rPr>
              <a:t>unfasten seat harness</a:t>
            </a:r>
          </a:p>
          <a:p>
            <a:pPr marL="342900" indent="-342900" eaLnBrk="1" hangingPunct="1">
              <a:lnSpc>
                <a:spcPct val="200000"/>
              </a:lnSpc>
              <a:spcBef>
                <a:spcPct val="20000"/>
              </a:spcBef>
              <a:spcAft>
                <a:spcPct val="60000"/>
              </a:spcAft>
              <a:buSzPct val="200000"/>
              <a:buBlip>
                <a:blip r:embed="rId2"/>
              </a:buBlip>
            </a:pPr>
            <a:r>
              <a:rPr lang="en-GB" b="0" dirty="0">
                <a:solidFill>
                  <a:srgbClr val="58595B"/>
                </a:solidFill>
                <a:latin typeface="Tahoma"/>
              </a:rPr>
              <a:t>Exit in and orderly fashion</a:t>
            </a:r>
          </a:p>
          <a:p>
            <a:pPr marL="342900" indent="-342900" eaLnBrk="1" hangingPunct="1">
              <a:lnSpc>
                <a:spcPct val="200000"/>
              </a:lnSpc>
              <a:spcBef>
                <a:spcPct val="20000"/>
              </a:spcBef>
              <a:spcAft>
                <a:spcPct val="60000"/>
              </a:spcAft>
              <a:buSzPct val="200000"/>
              <a:buBlip>
                <a:blip r:embed="rId2"/>
              </a:buBlip>
            </a:pPr>
            <a:r>
              <a:rPr lang="en-GB" b="0" dirty="0">
                <a:solidFill>
                  <a:srgbClr val="58595B"/>
                </a:solidFill>
                <a:latin typeface="Tahoma"/>
              </a:rPr>
              <a:t>Remain clear of lifting assembly</a:t>
            </a:r>
          </a:p>
          <a:p>
            <a:pPr marL="342900" indent="-342900" eaLnBrk="1" hangingPunct="1">
              <a:lnSpc>
                <a:spcPct val="200000"/>
              </a:lnSpc>
              <a:spcBef>
                <a:spcPct val="20000"/>
              </a:spcBef>
              <a:spcAft>
                <a:spcPct val="60000"/>
              </a:spcAft>
              <a:buSzPct val="200000"/>
              <a:buBlip>
                <a:blip r:embed="rId2"/>
              </a:buBlip>
            </a:pPr>
            <a:r>
              <a:rPr lang="en-GB" b="0" dirty="0">
                <a:solidFill>
                  <a:srgbClr val="58595B"/>
                </a:solidFill>
                <a:latin typeface="Tahoma"/>
              </a:rPr>
              <a:t>Proceed to safe area as instructed </a:t>
            </a:r>
          </a:p>
          <a:p>
            <a:pPr marL="342900" indent="-342900" eaLnBrk="1" hangingPunct="1">
              <a:lnSpc>
                <a:spcPct val="200000"/>
              </a:lnSpc>
              <a:spcBef>
                <a:spcPct val="20000"/>
              </a:spcBef>
              <a:spcAft>
                <a:spcPct val="60000"/>
              </a:spcAft>
              <a:buSzPct val="200000"/>
              <a:buBlip>
                <a:blip r:embed="rId2"/>
              </a:buBlip>
            </a:pPr>
            <a:r>
              <a:rPr lang="en-GB" b="0" dirty="0">
                <a:solidFill>
                  <a:srgbClr val="58595B"/>
                </a:solidFill>
                <a:latin typeface="Tahoma"/>
              </a:rPr>
              <a:t>Return life jacket</a:t>
            </a:r>
          </a:p>
        </p:txBody>
      </p:sp>
      <p:pic>
        <p:nvPicPr>
          <p:cNvPr id="8" name="Picture 7" descr="RM - px - 48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gray">
          <a:xfrm>
            <a:off x="5185738" y="2743200"/>
            <a:ext cx="3291690" cy="27364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265018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798924" y="1964602"/>
            <a:ext cx="7771988" cy="4344123"/>
          </a:xfrm>
        </p:spPr>
        <p:txBody>
          <a:bodyPr/>
          <a:lstStyle/>
          <a:p>
            <a:pPr marL="0" indent="0">
              <a:buNone/>
            </a:pPr>
            <a:endParaRPr lang="en-GB" dirty="0" smtClean="0"/>
          </a:p>
          <a:p>
            <a:pPr marL="0" indent="0">
              <a:buNone/>
            </a:pPr>
            <a:endParaRPr lang="en-GB" dirty="0"/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684213" y="476250"/>
            <a:ext cx="6997700" cy="755650"/>
          </a:xfrm>
          <a:prstGeom prst="rect">
            <a:avLst/>
          </a:prstGeom>
        </p:spPr>
        <p:txBody>
          <a:bodyPr/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dirty="0">
                <a:latin typeface="Tahoma"/>
              </a:rPr>
              <a:t>Emergency Procedure</a:t>
            </a:r>
            <a:endParaRPr lang="en-GB" dirty="0">
              <a:latin typeface="Tahoma"/>
            </a:endParaRPr>
          </a:p>
        </p:txBody>
      </p:sp>
      <p:sp>
        <p:nvSpPr>
          <p:cNvPr id="9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591888" y="1765175"/>
            <a:ext cx="7771990" cy="3303213"/>
          </a:xfrm>
        </p:spPr>
        <p:txBody>
          <a:bodyPr/>
          <a:lstStyle/>
          <a:p>
            <a:r>
              <a:rPr lang="en-GB" sz="1800" dirty="0" smtClean="0"/>
              <a:t> </a:t>
            </a:r>
            <a:r>
              <a:rPr lang="en-GB" sz="1800" dirty="0"/>
              <a:t>	The deck crew will shout  “OUT-OUT-OUT”</a:t>
            </a:r>
          </a:p>
          <a:p>
            <a:r>
              <a:rPr lang="en-GB" sz="1800" dirty="0"/>
              <a:t> 	</a:t>
            </a:r>
            <a:r>
              <a:rPr lang="en-GB" sz="1800" dirty="0" smtClean="0"/>
              <a:t>Release safety harness and </a:t>
            </a:r>
            <a:r>
              <a:rPr lang="en-GB" sz="1800" dirty="0"/>
              <a:t>leave the </a:t>
            </a:r>
            <a:r>
              <a:rPr lang="en-GB" sz="1800" dirty="0" smtClean="0"/>
              <a:t>carrier immediately</a:t>
            </a:r>
            <a:endParaRPr lang="en-GB" sz="1800" dirty="0"/>
          </a:p>
          <a:p>
            <a:r>
              <a:rPr lang="en-GB" sz="1800" dirty="0"/>
              <a:t> 	Deck crew will advise and direct you to a safe </a:t>
            </a:r>
            <a:r>
              <a:rPr lang="en-GB" sz="1800" dirty="0" smtClean="0"/>
              <a:t>area</a:t>
            </a:r>
          </a:p>
          <a:p>
            <a:pPr marL="0" indent="0">
              <a:buNone/>
            </a:pPr>
            <a:endParaRPr lang="en-GB" sz="1800" dirty="0"/>
          </a:p>
          <a:p>
            <a:pPr marL="0" indent="0">
              <a:buNone/>
            </a:pPr>
            <a:r>
              <a:rPr lang="en-GB" sz="1800" dirty="0"/>
              <a:t>If the transfer is interrupted whilst between vessel and installation</a:t>
            </a:r>
            <a:r>
              <a:rPr lang="en-GB" sz="1800" dirty="0" smtClean="0"/>
              <a:t>:</a:t>
            </a:r>
          </a:p>
          <a:p>
            <a:pPr marL="0" indent="0">
              <a:buNone/>
            </a:pPr>
            <a:endParaRPr lang="en-GB" sz="1800" dirty="0"/>
          </a:p>
          <a:p>
            <a:r>
              <a:rPr lang="en-GB" sz="1800" dirty="0"/>
              <a:t> 	Remain seated and strapped in</a:t>
            </a:r>
          </a:p>
          <a:p>
            <a:r>
              <a:rPr lang="en-GB" sz="1800" dirty="0"/>
              <a:t> 	Recovery procedures will be initiated</a:t>
            </a:r>
          </a:p>
          <a:p>
            <a:r>
              <a:rPr lang="en-GB" sz="1800" dirty="0"/>
              <a:t> 	Await </a:t>
            </a:r>
            <a:r>
              <a:rPr lang="en-GB" sz="1800" dirty="0" smtClean="0"/>
              <a:t>instructions</a:t>
            </a:r>
            <a:endParaRPr lang="en-GB" sz="1800" dirty="0"/>
          </a:p>
        </p:txBody>
      </p:sp>
    </p:spTree>
    <p:extLst>
      <p:ext uri="{BB962C8B-B14F-4D97-AF65-F5344CB8AC3E}">
        <p14:creationId xmlns:p14="http://schemas.microsoft.com/office/powerpoint/2010/main" val="22853081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798924" y="1883121"/>
            <a:ext cx="3763669" cy="4425604"/>
          </a:xfrm>
        </p:spPr>
        <p:txBody>
          <a:bodyPr/>
          <a:lstStyle/>
          <a:p>
            <a:r>
              <a:rPr lang="en-GB" sz="1800" dirty="0"/>
              <a:t>Safe, comfortable and </a:t>
            </a:r>
            <a:r>
              <a:rPr lang="en-GB" sz="1800" dirty="0" smtClean="0"/>
              <a:t>secure </a:t>
            </a:r>
            <a:r>
              <a:rPr lang="en-GB" sz="1800" dirty="0"/>
              <a:t>environment for walking casualties </a:t>
            </a:r>
          </a:p>
          <a:p>
            <a:r>
              <a:rPr lang="en-GB" sz="1800" dirty="0"/>
              <a:t>Stretcher capability for serious injuries</a:t>
            </a:r>
          </a:p>
          <a:p>
            <a:r>
              <a:rPr lang="en-GB" sz="1800" dirty="0"/>
              <a:t>Capacity for </a:t>
            </a:r>
            <a:r>
              <a:rPr lang="en-GB" sz="1800" dirty="0" smtClean="0"/>
              <a:t>2 </a:t>
            </a:r>
            <a:r>
              <a:rPr lang="en-GB" sz="1800" dirty="0"/>
              <a:t>supporting </a:t>
            </a:r>
            <a:r>
              <a:rPr lang="en-GB" sz="1800" dirty="0" smtClean="0"/>
              <a:t>passengers </a:t>
            </a:r>
            <a:r>
              <a:rPr lang="en-GB" sz="1800" dirty="0"/>
              <a:t>during transfer</a:t>
            </a:r>
          </a:p>
          <a:p>
            <a:r>
              <a:rPr lang="en-GB" sz="1800" dirty="0"/>
              <a:t>Central column can be used to </a:t>
            </a:r>
            <a:br>
              <a:rPr lang="en-GB" sz="1800" dirty="0"/>
            </a:br>
            <a:r>
              <a:rPr lang="en-GB" sz="1800" dirty="0"/>
              <a:t>hang I.V/medical equipment</a:t>
            </a:r>
          </a:p>
          <a:p>
            <a:r>
              <a:rPr lang="en-GB" sz="1800" dirty="0"/>
              <a:t>Known medical reasons for use of </a:t>
            </a:r>
            <a:r>
              <a:rPr lang="en-GB" sz="1800" dirty="0" smtClean="0"/>
              <a:t>TORO– </a:t>
            </a:r>
            <a:r>
              <a:rPr lang="en-GB" sz="1800" dirty="0"/>
              <a:t>broken arms, broken legs, eye injuries, suspected heart attacks, back injuries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28"/>
          </p:nvPr>
        </p:nvSpPr>
        <p:spPr/>
        <p:txBody>
          <a:bodyPr/>
          <a:lstStyle/>
          <a:p>
            <a:r>
              <a:rPr lang="en-US" cap="none" dirty="0" err="1" smtClean="0"/>
              <a:t>MedEvac</a:t>
            </a:r>
            <a:r>
              <a:rPr lang="en-US" cap="none" dirty="0" smtClean="0"/>
              <a:t> Capability</a:t>
            </a:r>
            <a:endParaRPr lang="en-GB" cap="none" dirty="0"/>
          </a:p>
        </p:txBody>
      </p:sp>
      <p:sp>
        <p:nvSpPr>
          <p:cNvPr id="6" name="Rectangle 2"/>
          <p:cNvSpPr>
            <a:spLocks noChangeArrowheads="1"/>
          </p:cNvSpPr>
          <p:nvPr/>
        </p:nvSpPr>
        <p:spPr bwMode="gray">
          <a:xfrm>
            <a:off x="5254624" y="1471956"/>
            <a:ext cx="3316288" cy="4703903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9050" algn="ctr">
                <a:solidFill>
                  <a:schemeClr val="bg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 anchor="ctr"/>
          <a:lstStyle>
            <a:lvl1pPr eaLnBrk="0" hangingPunct="0">
              <a:defRPr b="1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endParaRPr lang="en-GB"/>
          </a:p>
        </p:txBody>
      </p:sp>
      <p:sp>
        <p:nvSpPr>
          <p:cNvPr id="7" name="Rectangle 3"/>
          <p:cNvSpPr>
            <a:spLocks noChangeArrowheads="1"/>
          </p:cNvSpPr>
          <p:nvPr/>
        </p:nvSpPr>
        <p:spPr bwMode="gray">
          <a:xfrm>
            <a:off x="5407261" y="1576024"/>
            <a:ext cx="3065221" cy="216704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9050" algn="ctr">
                <a:solidFill>
                  <a:schemeClr val="bg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 anchor="ctr"/>
          <a:lstStyle>
            <a:lvl1pPr eaLnBrk="0" hangingPunct="0">
              <a:defRPr b="1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endParaRPr lang="en-GB"/>
          </a:p>
        </p:txBody>
      </p:sp>
      <p:sp>
        <p:nvSpPr>
          <p:cNvPr id="8" name="Rectangle 4"/>
          <p:cNvSpPr>
            <a:spLocks noChangeArrowheads="1"/>
          </p:cNvSpPr>
          <p:nvPr/>
        </p:nvSpPr>
        <p:spPr bwMode="gray">
          <a:xfrm>
            <a:off x="5384959" y="3903139"/>
            <a:ext cx="3065221" cy="216704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9050" algn="ctr">
                <a:solidFill>
                  <a:schemeClr val="bg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 anchor="ctr"/>
          <a:lstStyle>
            <a:lvl1pPr eaLnBrk="0" hangingPunct="0">
              <a:defRPr b="1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endParaRPr lang="en-GB"/>
          </a:p>
        </p:txBody>
      </p:sp>
      <p:pic>
        <p:nvPicPr>
          <p:cNvPr id="2067" name="Picture 19"/>
          <p:cNvPicPr>
            <a:picLocks noChangeAspect="1" noChangeArrowheads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3025"/>
          <a:stretch/>
        </p:blipFill>
        <p:spPr bwMode="auto">
          <a:xfrm>
            <a:off x="5803039" y="4040118"/>
            <a:ext cx="2257937" cy="20300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66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5915220" y="1682775"/>
            <a:ext cx="2136705" cy="20919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1" name="Group 15"/>
          <p:cNvGrpSpPr>
            <a:grpSpLocks/>
          </p:cNvGrpSpPr>
          <p:nvPr/>
        </p:nvGrpSpPr>
        <p:grpSpPr bwMode="auto">
          <a:xfrm rot="5400000">
            <a:off x="6815333" y="3775813"/>
            <a:ext cx="293547" cy="235062"/>
            <a:chOff x="6003" y="1801"/>
            <a:chExt cx="250" cy="197"/>
          </a:xfrm>
        </p:grpSpPr>
        <p:sp>
          <p:nvSpPr>
            <p:cNvPr id="12" name="Freeform 16"/>
            <p:cNvSpPr>
              <a:spLocks/>
            </p:cNvSpPr>
            <p:nvPr/>
          </p:nvSpPr>
          <p:spPr bwMode="gray">
            <a:xfrm>
              <a:off x="6027" y="1801"/>
              <a:ext cx="226" cy="197"/>
            </a:xfrm>
            <a:custGeom>
              <a:avLst/>
              <a:gdLst>
                <a:gd name="T0" fmla="*/ 301 w 132"/>
                <a:gd name="T1" fmla="*/ 543 h 115"/>
                <a:gd name="T2" fmla="*/ 310 w 132"/>
                <a:gd name="T3" fmla="*/ 394 h 115"/>
                <a:gd name="T4" fmla="*/ 0 w 132"/>
                <a:gd name="T5" fmla="*/ 288 h 115"/>
                <a:gd name="T6" fmla="*/ 310 w 132"/>
                <a:gd name="T7" fmla="*/ 185 h 115"/>
                <a:gd name="T8" fmla="*/ 301 w 132"/>
                <a:gd name="T9" fmla="*/ 29 h 115"/>
                <a:gd name="T10" fmla="*/ 445 w 132"/>
                <a:gd name="T11" fmla="*/ 29 h 115"/>
                <a:gd name="T12" fmla="*/ 633 w 132"/>
                <a:gd name="T13" fmla="*/ 218 h 115"/>
                <a:gd name="T14" fmla="*/ 633 w 132"/>
                <a:gd name="T15" fmla="*/ 218 h 115"/>
                <a:gd name="T16" fmla="*/ 642 w 132"/>
                <a:gd name="T17" fmla="*/ 226 h 115"/>
                <a:gd name="T18" fmla="*/ 642 w 132"/>
                <a:gd name="T19" fmla="*/ 226 h 115"/>
                <a:gd name="T20" fmla="*/ 647 w 132"/>
                <a:gd name="T21" fmla="*/ 231 h 115"/>
                <a:gd name="T22" fmla="*/ 647 w 132"/>
                <a:gd name="T23" fmla="*/ 238 h 115"/>
                <a:gd name="T24" fmla="*/ 654 w 132"/>
                <a:gd name="T25" fmla="*/ 240 h 115"/>
                <a:gd name="T26" fmla="*/ 654 w 132"/>
                <a:gd name="T27" fmla="*/ 247 h 115"/>
                <a:gd name="T28" fmla="*/ 657 w 132"/>
                <a:gd name="T29" fmla="*/ 252 h 115"/>
                <a:gd name="T30" fmla="*/ 657 w 132"/>
                <a:gd name="T31" fmla="*/ 252 h 115"/>
                <a:gd name="T32" fmla="*/ 657 w 132"/>
                <a:gd name="T33" fmla="*/ 255 h 115"/>
                <a:gd name="T34" fmla="*/ 657 w 132"/>
                <a:gd name="T35" fmla="*/ 260 h 115"/>
                <a:gd name="T36" fmla="*/ 663 w 132"/>
                <a:gd name="T37" fmla="*/ 267 h 115"/>
                <a:gd name="T38" fmla="*/ 663 w 132"/>
                <a:gd name="T39" fmla="*/ 272 h 115"/>
                <a:gd name="T40" fmla="*/ 663 w 132"/>
                <a:gd name="T41" fmla="*/ 288 h 115"/>
                <a:gd name="T42" fmla="*/ 663 w 132"/>
                <a:gd name="T43" fmla="*/ 288 h 115"/>
                <a:gd name="T44" fmla="*/ 663 w 132"/>
                <a:gd name="T45" fmla="*/ 296 h 115"/>
                <a:gd name="T46" fmla="*/ 663 w 132"/>
                <a:gd name="T47" fmla="*/ 301 h 115"/>
                <a:gd name="T48" fmla="*/ 657 w 132"/>
                <a:gd name="T49" fmla="*/ 312 h 115"/>
                <a:gd name="T50" fmla="*/ 657 w 132"/>
                <a:gd name="T51" fmla="*/ 317 h 115"/>
                <a:gd name="T52" fmla="*/ 657 w 132"/>
                <a:gd name="T53" fmla="*/ 322 h 115"/>
                <a:gd name="T54" fmla="*/ 654 w 132"/>
                <a:gd name="T55" fmla="*/ 325 h 115"/>
                <a:gd name="T56" fmla="*/ 654 w 132"/>
                <a:gd name="T57" fmla="*/ 332 h 115"/>
                <a:gd name="T58" fmla="*/ 647 w 132"/>
                <a:gd name="T59" fmla="*/ 337 h 115"/>
                <a:gd name="T60" fmla="*/ 642 w 132"/>
                <a:gd name="T61" fmla="*/ 346 h 115"/>
                <a:gd name="T62" fmla="*/ 642 w 132"/>
                <a:gd name="T63" fmla="*/ 346 h 115"/>
                <a:gd name="T64" fmla="*/ 642 w 132"/>
                <a:gd name="T65" fmla="*/ 346 h 115"/>
                <a:gd name="T66" fmla="*/ 637 w 132"/>
                <a:gd name="T67" fmla="*/ 358 h 115"/>
                <a:gd name="T68" fmla="*/ 633 w 132"/>
                <a:gd name="T69" fmla="*/ 358 h 115"/>
                <a:gd name="T70" fmla="*/ 445 w 132"/>
                <a:gd name="T71" fmla="*/ 543 h 115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132" h="115">
                  <a:moveTo>
                    <a:pt x="75" y="115"/>
                  </a:moveTo>
                  <a:cubicBezTo>
                    <a:pt x="69" y="115"/>
                    <a:pt x="64" y="112"/>
                    <a:pt x="60" y="108"/>
                  </a:cubicBezTo>
                  <a:cubicBezTo>
                    <a:pt x="52" y="100"/>
                    <a:pt x="52" y="87"/>
                    <a:pt x="60" y="79"/>
                  </a:cubicBezTo>
                  <a:cubicBezTo>
                    <a:pt x="62" y="78"/>
                    <a:pt x="62" y="78"/>
                    <a:pt x="62" y="78"/>
                  </a:cubicBezTo>
                  <a:cubicBezTo>
                    <a:pt x="20" y="78"/>
                    <a:pt x="20" y="78"/>
                    <a:pt x="20" y="78"/>
                  </a:cubicBezTo>
                  <a:cubicBezTo>
                    <a:pt x="9" y="78"/>
                    <a:pt x="0" y="68"/>
                    <a:pt x="0" y="57"/>
                  </a:cubicBezTo>
                  <a:cubicBezTo>
                    <a:pt x="0" y="46"/>
                    <a:pt x="9" y="37"/>
                    <a:pt x="20" y="37"/>
                  </a:cubicBezTo>
                  <a:cubicBezTo>
                    <a:pt x="62" y="37"/>
                    <a:pt x="62" y="37"/>
                    <a:pt x="62" y="37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52" y="27"/>
                    <a:pt x="52" y="14"/>
                    <a:pt x="60" y="6"/>
                  </a:cubicBezTo>
                  <a:cubicBezTo>
                    <a:pt x="64" y="2"/>
                    <a:pt x="69" y="0"/>
                    <a:pt x="75" y="0"/>
                  </a:cubicBezTo>
                  <a:cubicBezTo>
                    <a:pt x="80" y="0"/>
                    <a:pt x="85" y="2"/>
                    <a:pt x="89" y="6"/>
                  </a:cubicBezTo>
                  <a:cubicBezTo>
                    <a:pt x="126" y="43"/>
                    <a:pt x="126" y="43"/>
                    <a:pt x="126" y="43"/>
                  </a:cubicBezTo>
                  <a:cubicBezTo>
                    <a:pt x="126" y="43"/>
                    <a:pt x="126" y="43"/>
                    <a:pt x="126" y="43"/>
                  </a:cubicBezTo>
                  <a:cubicBezTo>
                    <a:pt x="126" y="43"/>
                    <a:pt x="126" y="43"/>
                    <a:pt x="126" y="43"/>
                  </a:cubicBezTo>
                  <a:cubicBezTo>
                    <a:pt x="126" y="43"/>
                    <a:pt x="126" y="43"/>
                    <a:pt x="126" y="43"/>
                  </a:cubicBezTo>
                  <a:cubicBezTo>
                    <a:pt x="127" y="43"/>
                    <a:pt x="127" y="44"/>
                    <a:pt x="127" y="44"/>
                  </a:cubicBezTo>
                  <a:cubicBezTo>
                    <a:pt x="127" y="44"/>
                    <a:pt x="128" y="44"/>
                    <a:pt x="128" y="45"/>
                  </a:cubicBezTo>
                  <a:cubicBezTo>
                    <a:pt x="128" y="45"/>
                    <a:pt x="128" y="45"/>
                    <a:pt x="128" y="45"/>
                  </a:cubicBezTo>
                  <a:cubicBezTo>
                    <a:pt x="128" y="45"/>
                    <a:pt x="128" y="45"/>
                    <a:pt x="128" y="45"/>
                  </a:cubicBezTo>
                  <a:cubicBezTo>
                    <a:pt x="128" y="45"/>
                    <a:pt x="128" y="45"/>
                    <a:pt x="128" y="46"/>
                  </a:cubicBezTo>
                  <a:cubicBezTo>
                    <a:pt x="129" y="46"/>
                    <a:pt x="129" y="46"/>
                    <a:pt x="129" y="46"/>
                  </a:cubicBezTo>
                  <a:cubicBezTo>
                    <a:pt x="129" y="47"/>
                    <a:pt x="129" y="47"/>
                    <a:pt x="129" y="47"/>
                  </a:cubicBezTo>
                  <a:cubicBezTo>
                    <a:pt x="129" y="47"/>
                    <a:pt x="129" y="47"/>
                    <a:pt x="129" y="47"/>
                  </a:cubicBezTo>
                  <a:cubicBezTo>
                    <a:pt x="130" y="48"/>
                    <a:pt x="130" y="48"/>
                    <a:pt x="130" y="48"/>
                  </a:cubicBezTo>
                  <a:cubicBezTo>
                    <a:pt x="130" y="48"/>
                    <a:pt x="130" y="48"/>
                    <a:pt x="130" y="48"/>
                  </a:cubicBezTo>
                  <a:cubicBezTo>
                    <a:pt x="130" y="48"/>
                    <a:pt x="130" y="48"/>
                    <a:pt x="130" y="48"/>
                  </a:cubicBezTo>
                  <a:cubicBezTo>
                    <a:pt x="130" y="49"/>
                    <a:pt x="130" y="49"/>
                    <a:pt x="130" y="49"/>
                  </a:cubicBezTo>
                  <a:cubicBezTo>
                    <a:pt x="130" y="49"/>
                    <a:pt x="130" y="49"/>
                    <a:pt x="130" y="49"/>
                  </a:cubicBezTo>
                  <a:cubicBezTo>
                    <a:pt x="130" y="49"/>
                    <a:pt x="131" y="50"/>
                    <a:pt x="131" y="50"/>
                  </a:cubicBezTo>
                  <a:cubicBezTo>
                    <a:pt x="131" y="50"/>
                    <a:pt x="131" y="50"/>
                    <a:pt x="131" y="50"/>
                  </a:cubicBezTo>
                  <a:cubicBezTo>
                    <a:pt x="131" y="50"/>
                    <a:pt x="131" y="50"/>
                    <a:pt x="131" y="50"/>
                  </a:cubicBezTo>
                  <a:cubicBezTo>
                    <a:pt x="131" y="50"/>
                    <a:pt x="131" y="50"/>
                    <a:pt x="131" y="50"/>
                  </a:cubicBezTo>
                  <a:cubicBezTo>
                    <a:pt x="131" y="51"/>
                    <a:pt x="131" y="51"/>
                    <a:pt x="131" y="51"/>
                  </a:cubicBezTo>
                  <a:cubicBezTo>
                    <a:pt x="131" y="51"/>
                    <a:pt x="131" y="52"/>
                    <a:pt x="131" y="52"/>
                  </a:cubicBezTo>
                  <a:cubicBezTo>
                    <a:pt x="131" y="52"/>
                    <a:pt x="131" y="52"/>
                    <a:pt x="131" y="52"/>
                  </a:cubicBezTo>
                  <a:cubicBezTo>
                    <a:pt x="131" y="52"/>
                    <a:pt x="131" y="52"/>
                    <a:pt x="131" y="52"/>
                  </a:cubicBezTo>
                  <a:cubicBezTo>
                    <a:pt x="131" y="52"/>
                    <a:pt x="131" y="53"/>
                    <a:pt x="132" y="53"/>
                  </a:cubicBezTo>
                  <a:cubicBezTo>
                    <a:pt x="132" y="53"/>
                    <a:pt x="132" y="54"/>
                    <a:pt x="132" y="54"/>
                  </a:cubicBezTo>
                  <a:cubicBezTo>
                    <a:pt x="132" y="54"/>
                    <a:pt x="132" y="54"/>
                    <a:pt x="132" y="54"/>
                  </a:cubicBezTo>
                  <a:cubicBezTo>
                    <a:pt x="132" y="54"/>
                    <a:pt x="132" y="55"/>
                    <a:pt x="132" y="55"/>
                  </a:cubicBezTo>
                  <a:cubicBezTo>
                    <a:pt x="132" y="56"/>
                    <a:pt x="132" y="56"/>
                    <a:pt x="132" y="57"/>
                  </a:cubicBezTo>
                  <a:cubicBezTo>
                    <a:pt x="132" y="57"/>
                    <a:pt x="132" y="57"/>
                    <a:pt x="132" y="57"/>
                  </a:cubicBezTo>
                  <a:cubicBezTo>
                    <a:pt x="132" y="57"/>
                    <a:pt x="132" y="57"/>
                    <a:pt x="132" y="57"/>
                  </a:cubicBezTo>
                  <a:cubicBezTo>
                    <a:pt x="132" y="57"/>
                    <a:pt x="132" y="57"/>
                    <a:pt x="132" y="57"/>
                  </a:cubicBezTo>
                  <a:cubicBezTo>
                    <a:pt x="132" y="58"/>
                    <a:pt x="132" y="59"/>
                    <a:pt x="132" y="59"/>
                  </a:cubicBezTo>
                  <a:cubicBezTo>
                    <a:pt x="132" y="59"/>
                    <a:pt x="132" y="60"/>
                    <a:pt x="132" y="60"/>
                  </a:cubicBezTo>
                  <a:cubicBezTo>
                    <a:pt x="132" y="60"/>
                    <a:pt x="132" y="60"/>
                    <a:pt x="132" y="60"/>
                  </a:cubicBezTo>
                  <a:cubicBezTo>
                    <a:pt x="132" y="60"/>
                    <a:pt x="132" y="61"/>
                    <a:pt x="132" y="61"/>
                  </a:cubicBezTo>
                  <a:cubicBezTo>
                    <a:pt x="131" y="61"/>
                    <a:pt x="131" y="62"/>
                    <a:pt x="131" y="62"/>
                  </a:cubicBezTo>
                  <a:cubicBezTo>
                    <a:pt x="131" y="62"/>
                    <a:pt x="131" y="62"/>
                    <a:pt x="131" y="62"/>
                  </a:cubicBezTo>
                  <a:cubicBezTo>
                    <a:pt x="131" y="62"/>
                    <a:pt x="131" y="63"/>
                    <a:pt x="131" y="63"/>
                  </a:cubicBezTo>
                  <a:cubicBezTo>
                    <a:pt x="131" y="63"/>
                    <a:pt x="131" y="64"/>
                    <a:pt x="131" y="64"/>
                  </a:cubicBezTo>
                  <a:cubicBezTo>
                    <a:pt x="131" y="64"/>
                    <a:pt x="131" y="64"/>
                    <a:pt x="131" y="64"/>
                  </a:cubicBezTo>
                  <a:cubicBezTo>
                    <a:pt x="131" y="64"/>
                    <a:pt x="131" y="64"/>
                    <a:pt x="131" y="64"/>
                  </a:cubicBezTo>
                  <a:cubicBezTo>
                    <a:pt x="131" y="64"/>
                    <a:pt x="130" y="65"/>
                    <a:pt x="130" y="65"/>
                  </a:cubicBezTo>
                  <a:cubicBezTo>
                    <a:pt x="130" y="65"/>
                    <a:pt x="130" y="65"/>
                    <a:pt x="130" y="66"/>
                  </a:cubicBezTo>
                  <a:cubicBezTo>
                    <a:pt x="130" y="66"/>
                    <a:pt x="130" y="66"/>
                    <a:pt x="130" y="66"/>
                  </a:cubicBezTo>
                  <a:cubicBezTo>
                    <a:pt x="130" y="66"/>
                    <a:pt x="130" y="66"/>
                    <a:pt x="130" y="67"/>
                  </a:cubicBezTo>
                  <a:cubicBezTo>
                    <a:pt x="129" y="67"/>
                    <a:pt x="129" y="67"/>
                    <a:pt x="129" y="67"/>
                  </a:cubicBezTo>
                  <a:cubicBezTo>
                    <a:pt x="129" y="68"/>
                    <a:pt x="129" y="68"/>
                    <a:pt x="129" y="68"/>
                  </a:cubicBezTo>
                  <a:cubicBezTo>
                    <a:pt x="129" y="68"/>
                    <a:pt x="129" y="68"/>
                    <a:pt x="128" y="69"/>
                  </a:cubicBezTo>
                  <a:cubicBezTo>
                    <a:pt x="128" y="69"/>
                    <a:pt x="128" y="69"/>
                    <a:pt x="128" y="69"/>
                  </a:cubicBezTo>
                  <a:cubicBezTo>
                    <a:pt x="128" y="69"/>
                    <a:pt x="128" y="69"/>
                    <a:pt x="128" y="69"/>
                  </a:cubicBezTo>
                  <a:cubicBezTo>
                    <a:pt x="128" y="69"/>
                    <a:pt x="128" y="69"/>
                    <a:pt x="128" y="69"/>
                  </a:cubicBezTo>
                  <a:cubicBezTo>
                    <a:pt x="128" y="69"/>
                    <a:pt x="128" y="69"/>
                    <a:pt x="128" y="69"/>
                  </a:cubicBezTo>
                  <a:cubicBezTo>
                    <a:pt x="128" y="70"/>
                    <a:pt x="127" y="70"/>
                    <a:pt x="127" y="70"/>
                  </a:cubicBezTo>
                  <a:cubicBezTo>
                    <a:pt x="127" y="70"/>
                    <a:pt x="127" y="71"/>
                    <a:pt x="127" y="71"/>
                  </a:cubicBezTo>
                  <a:cubicBezTo>
                    <a:pt x="127" y="71"/>
                    <a:pt x="127" y="71"/>
                    <a:pt x="127" y="71"/>
                  </a:cubicBezTo>
                  <a:cubicBezTo>
                    <a:pt x="126" y="71"/>
                    <a:pt x="126" y="71"/>
                    <a:pt x="126" y="71"/>
                  </a:cubicBezTo>
                  <a:cubicBezTo>
                    <a:pt x="126" y="71"/>
                    <a:pt x="126" y="71"/>
                    <a:pt x="126" y="72"/>
                  </a:cubicBezTo>
                  <a:cubicBezTo>
                    <a:pt x="89" y="108"/>
                    <a:pt x="89" y="108"/>
                    <a:pt x="89" y="108"/>
                  </a:cubicBezTo>
                  <a:cubicBezTo>
                    <a:pt x="85" y="112"/>
                    <a:pt x="80" y="115"/>
                    <a:pt x="75" y="115"/>
                  </a:cubicBezTo>
                  <a:close/>
                </a:path>
              </a:pathLst>
            </a:custGeom>
            <a:solidFill>
              <a:srgbClr val="FFFFFF"/>
            </a:solidFill>
            <a:ln w="19050" cmpd="sng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3" name="Freeform 17"/>
            <p:cNvSpPr>
              <a:spLocks/>
            </p:cNvSpPr>
            <p:nvPr/>
          </p:nvSpPr>
          <p:spPr bwMode="gray">
            <a:xfrm>
              <a:off x="6003" y="1801"/>
              <a:ext cx="206" cy="181"/>
            </a:xfrm>
            <a:custGeom>
              <a:avLst/>
              <a:gdLst>
                <a:gd name="T0" fmla="*/ 587 w 120"/>
                <a:gd name="T1" fmla="*/ 314 h 106"/>
                <a:gd name="T2" fmla="*/ 592 w 120"/>
                <a:gd name="T3" fmla="*/ 309 h 106"/>
                <a:gd name="T4" fmla="*/ 592 w 120"/>
                <a:gd name="T5" fmla="*/ 309 h 106"/>
                <a:gd name="T6" fmla="*/ 592 w 120"/>
                <a:gd name="T7" fmla="*/ 304 h 106"/>
                <a:gd name="T8" fmla="*/ 597 w 120"/>
                <a:gd name="T9" fmla="*/ 297 h 106"/>
                <a:gd name="T10" fmla="*/ 597 w 120"/>
                <a:gd name="T11" fmla="*/ 297 h 106"/>
                <a:gd name="T12" fmla="*/ 601 w 120"/>
                <a:gd name="T13" fmla="*/ 294 h 106"/>
                <a:gd name="T14" fmla="*/ 601 w 120"/>
                <a:gd name="T15" fmla="*/ 294 h 106"/>
                <a:gd name="T16" fmla="*/ 601 w 120"/>
                <a:gd name="T17" fmla="*/ 289 h 106"/>
                <a:gd name="T18" fmla="*/ 601 w 120"/>
                <a:gd name="T19" fmla="*/ 283 h 106"/>
                <a:gd name="T20" fmla="*/ 601 w 120"/>
                <a:gd name="T21" fmla="*/ 283 h 106"/>
                <a:gd name="T22" fmla="*/ 608 w 120"/>
                <a:gd name="T23" fmla="*/ 280 h 106"/>
                <a:gd name="T24" fmla="*/ 608 w 120"/>
                <a:gd name="T25" fmla="*/ 275 h 106"/>
                <a:gd name="T26" fmla="*/ 608 w 120"/>
                <a:gd name="T27" fmla="*/ 275 h 106"/>
                <a:gd name="T28" fmla="*/ 608 w 120"/>
                <a:gd name="T29" fmla="*/ 265 h 106"/>
                <a:gd name="T30" fmla="*/ 608 w 120"/>
                <a:gd name="T31" fmla="*/ 265 h 106"/>
                <a:gd name="T32" fmla="*/ 608 w 120"/>
                <a:gd name="T33" fmla="*/ 265 h 106"/>
                <a:gd name="T34" fmla="*/ 608 w 120"/>
                <a:gd name="T35" fmla="*/ 260 h 106"/>
                <a:gd name="T36" fmla="*/ 608 w 120"/>
                <a:gd name="T37" fmla="*/ 254 h 106"/>
                <a:gd name="T38" fmla="*/ 608 w 120"/>
                <a:gd name="T39" fmla="*/ 248 h 106"/>
                <a:gd name="T40" fmla="*/ 601 w 120"/>
                <a:gd name="T41" fmla="*/ 244 h 106"/>
                <a:gd name="T42" fmla="*/ 601 w 120"/>
                <a:gd name="T43" fmla="*/ 244 h 106"/>
                <a:gd name="T44" fmla="*/ 601 w 120"/>
                <a:gd name="T45" fmla="*/ 239 h 106"/>
                <a:gd name="T46" fmla="*/ 601 w 120"/>
                <a:gd name="T47" fmla="*/ 239 h 106"/>
                <a:gd name="T48" fmla="*/ 601 w 120"/>
                <a:gd name="T49" fmla="*/ 234 h 106"/>
                <a:gd name="T50" fmla="*/ 597 w 120"/>
                <a:gd name="T51" fmla="*/ 231 h 106"/>
                <a:gd name="T52" fmla="*/ 597 w 120"/>
                <a:gd name="T53" fmla="*/ 231 h 106"/>
                <a:gd name="T54" fmla="*/ 592 w 120"/>
                <a:gd name="T55" fmla="*/ 224 h 106"/>
                <a:gd name="T56" fmla="*/ 592 w 120"/>
                <a:gd name="T57" fmla="*/ 219 h 106"/>
                <a:gd name="T58" fmla="*/ 592 w 120"/>
                <a:gd name="T59" fmla="*/ 219 h 106"/>
                <a:gd name="T60" fmla="*/ 587 w 120"/>
                <a:gd name="T61" fmla="*/ 213 h 106"/>
                <a:gd name="T62" fmla="*/ 587 w 120"/>
                <a:gd name="T63" fmla="*/ 213 h 106"/>
                <a:gd name="T64" fmla="*/ 587 w 120"/>
                <a:gd name="T65" fmla="*/ 213 h 106"/>
                <a:gd name="T66" fmla="*/ 400 w 120"/>
                <a:gd name="T67" fmla="*/ 29 h 106"/>
                <a:gd name="T68" fmla="*/ 295 w 120"/>
                <a:gd name="T69" fmla="*/ 29 h 106"/>
                <a:gd name="T70" fmla="*/ 295 w 120"/>
                <a:gd name="T71" fmla="*/ 128 h 106"/>
                <a:gd name="T72" fmla="*/ 354 w 120"/>
                <a:gd name="T73" fmla="*/ 195 h 106"/>
                <a:gd name="T74" fmla="*/ 70 w 120"/>
                <a:gd name="T75" fmla="*/ 195 h 106"/>
                <a:gd name="T76" fmla="*/ 0 w 120"/>
                <a:gd name="T77" fmla="*/ 265 h 106"/>
                <a:gd name="T78" fmla="*/ 70 w 120"/>
                <a:gd name="T79" fmla="*/ 338 h 106"/>
                <a:gd name="T80" fmla="*/ 354 w 120"/>
                <a:gd name="T81" fmla="*/ 338 h 106"/>
                <a:gd name="T82" fmla="*/ 295 w 120"/>
                <a:gd name="T83" fmla="*/ 400 h 106"/>
                <a:gd name="T84" fmla="*/ 295 w 120"/>
                <a:gd name="T85" fmla="*/ 499 h 106"/>
                <a:gd name="T86" fmla="*/ 400 w 120"/>
                <a:gd name="T87" fmla="*/ 499 h 106"/>
                <a:gd name="T88" fmla="*/ 587 w 120"/>
                <a:gd name="T89" fmla="*/ 314 h 106"/>
                <a:gd name="T90" fmla="*/ 587 w 120"/>
                <a:gd name="T91" fmla="*/ 314 h 106"/>
                <a:gd name="T92" fmla="*/ 587 w 120"/>
                <a:gd name="T93" fmla="*/ 314 h 10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0" t="0" r="r" b="b"/>
              <a:pathLst>
                <a:path w="120" h="106">
                  <a:moveTo>
                    <a:pt x="116" y="63"/>
                  </a:moveTo>
                  <a:cubicBezTo>
                    <a:pt x="116" y="63"/>
                    <a:pt x="116" y="63"/>
                    <a:pt x="117" y="62"/>
                  </a:cubicBezTo>
                  <a:cubicBezTo>
                    <a:pt x="117" y="62"/>
                    <a:pt x="117" y="62"/>
                    <a:pt x="117" y="62"/>
                  </a:cubicBezTo>
                  <a:cubicBezTo>
                    <a:pt x="117" y="61"/>
                    <a:pt x="117" y="61"/>
                    <a:pt x="117" y="61"/>
                  </a:cubicBezTo>
                  <a:cubicBezTo>
                    <a:pt x="118" y="61"/>
                    <a:pt x="118" y="61"/>
                    <a:pt x="118" y="60"/>
                  </a:cubicBezTo>
                  <a:cubicBezTo>
                    <a:pt x="118" y="60"/>
                    <a:pt x="118" y="60"/>
                    <a:pt x="118" y="60"/>
                  </a:cubicBezTo>
                  <a:cubicBezTo>
                    <a:pt x="118" y="60"/>
                    <a:pt x="118" y="59"/>
                    <a:pt x="119" y="59"/>
                  </a:cubicBezTo>
                  <a:cubicBezTo>
                    <a:pt x="119" y="59"/>
                    <a:pt x="119" y="59"/>
                    <a:pt x="119" y="59"/>
                  </a:cubicBezTo>
                  <a:cubicBezTo>
                    <a:pt x="119" y="58"/>
                    <a:pt x="119" y="58"/>
                    <a:pt x="119" y="58"/>
                  </a:cubicBezTo>
                  <a:cubicBezTo>
                    <a:pt x="119" y="58"/>
                    <a:pt x="119" y="58"/>
                    <a:pt x="119" y="57"/>
                  </a:cubicBezTo>
                  <a:cubicBezTo>
                    <a:pt x="119" y="57"/>
                    <a:pt x="119" y="57"/>
                    <a:pt x="119" y="57"/>
                  </a:cubicBezTo>
                  <a:cubicBezTo>
                    <a:pt x="120" y="56"/>
                    <a:pt x="120" y="56"/>
                    <a:pt x="120" y="56"/>
                  </a:cubicBezTo>
                  <a:cubicBezTo>
                    <a:pt x="120" y="56"/>
                    <a:pt x="120" y="55"/>
                    <a:pt x="120" y="55"/>
                  </a:cubicBezTo>
                  <a:cubicBezTo>
                    <a:pt x="120" y="55"/>
                    <a:pt x="120" y="55"/>
                    <a:pt x="120" y="55"/>
                  </a:cubicBezTo>
                  <a:cubicBezTo>
                    <a:pt x="120" y="54"/>
                    <a:pt x="120" y="54"/>
                    <a:pt x="120" y="53"/>
                  </a:cubicBezTo>
                  <a:cubicBezTo>
                    <a:pt x="120" y="53"/>
                    <a:pt x="120" y="53"/>
                    <a:pt x="120" y="53"/>
                  </a:cubicBezTo>
                  <a:cubicBezTo>
                    <a:pt x="120" y="53"/>
                    <a:pt x="120" y="53"/>
                    <a:pt x="120" y="53"/>
                  </a:cubicBezTo>
                  <a:cubicBezTo>
                    <a:pt x="120" y="53"/>
                    <a:pt x="120" y="52"/>
                    <a:pt x="120" y="52"/>
                  </a:cubicBezTo>
                  <a:cubicBezTo>
                    <a:pt x="120" y="51"/>
                    <a:pt x="120" y="51"/>
                    <a:pt x="120" y="51"/>
                  </a:cubicBezTo>
                  <a:cubicBezTo>
                    <a:pt x="120" y="51"/>
                    <a:pt x="120" y="50"/>
                    <a:pt x="120" y="50"/>
                  </a:cubicBezTo>
                  <a:cubicBezTo>
                    <a:pt x="120" y="50"/>
                    <a:pt x="120" y="50"/>
                    <a:pt x="119" y="49"/>
                  </a:cubicBezTo>
                  <a:cubicBezTo>
                    <a:pt x="119" y="49"/>
                    <a:pt x="119" y="49"/>
                    <a:pt x="119" y="49"/>
                  </a:cubicBezTo>
                  <a:cubicBezTo>
                    <a:pt x="119" y="49"/>
                    <a:pt x="119" y="48"/>
                    <a:pt x="119" y="48"/>
                  </a:cubicBezTo>
                  <a:cubicBezTo>
                    <a:pt x="119" y="48"/>
                    <a:pt x="119" y="48"/>
                    <a:pt x="119" y="48"/>
                  </a:cubicBezTo>
                  <a:cubicBezTo>
                    <a:pt x="119" y="47"/>
                    <a:pt x="119" y="47"/>
                    <a:pt x="119" y="47"/>
                  </a:cubicBezTo>
                  <a:cubicBezTo>
                    <a:pt x="118" y="47"/>
                    <a:pt x="118" y="46"/>
                    <a:pt x="118" y="46"/>
                  </a:cubicBezTo>
                  <a:cubicBezTo>
                    <a:pt x="118" y="46"/>
                    <a:pt x="118" y="46"/>
                    <a:pt x="118" y="46"/>
                  </a:cubicBezTo>
                  <a:cubicBezTo>
                    <a:pt x="118" y="45"/>
                    <a:pt x="118" y="45"/>
                    <a:pt x="117" y="45"/>
                  </a:cubicBezTo>
                  <a:cubicBezTo>
                    <a:pt x="117" y="45"/>
                    <a:pt x="117" y="45"/>
                    <a:pt x="117" y="44"/>
                  </a:cubicBezTo>
                  <a:cubicBezTo>
                    <a:pt x="117" y="44"/>
                    <a:pt x="117" y="44"/>
                    <a:pt x="117" y="44"/>
                  </a:cubicBezTo>
                  <a:cubicBezTo>
                    <a:pt x="116" y="44"/>
                    <a:pt x="116" y="43"/>
                    <a:pt x="116" y="43"/>
                  </a:cubicBezTo>
                  <a:cubicBezTo>
                    <a:pt x="116" y="43"/>
                    <a:pt x="116" y="43"/>
                    <a:pt x="116" y="43"/>
                  </a:cubicBezTo>
                  <a:cubicBezTo>
                    <a:pt x="116" y="43"/>
                    <a:pt x="116" y="43"/>
                    <a:pt x="116" y="43"/>
                  </a:cubicBezTo>
                  <a:cubicBezTo>
                    <a:pt x="79" y="6"/>
                    <a:pt x="79" y="6"/>
                    <a:pt x="79" y="6"/>
                  </a:cubicBezTo>
                  <a:cubicBezTo>
                    <a:pt x="73" y="0"/>
                    <a:pt x="64" y="0"/>
                    <a:pt x="58" y="6"/>
                  </a:cubicBezTo>
                  <a:cubicBezTo>
                    <a:pt x="53" y="12"/>
                    <a:pt x="53" y="21"/>
                    <a:pt x="58" y="26"/>
                  </a:cubicBezTo>
                  <a:cubicBezTo>
                    <a:pt x="70" y="39"/>
                    <a:pt x="70" y="39"/>
                    <a:pt x="70" y="39"/>
                  </a:cubicBezTo>
                  <a:cubicBezTo>
                    <a:pt x="14" y="39"/>
                    <a:pt x="14" y="39"/>
                    <a:pt x="14" y="39"/>
                  </a:cubicBezTo>
                  <a:cubicBezTo>
                    <a:pt x="6" y="39"/>
                    <a:pt x="0" y="45"/>
                    <a:pt x="0" y="53"/>
                  </a:cubicBezTo>
                  <a:cubicBezTo>
                    <a:pt x="0" y="61"/>
                    <a:pt x="6" y="68"/>
                    <a:pt x="14" y="68"/>
                  </a:cubicBezTo>
                  <a:cubicBezTo>
                    <a:pt x="70" y="68"/>
                    <a:pt x="70" y="68"/>
                    <a:pt x="70" y="68"/>
                  </a:cubicBezTo>
                  <a:cubicBezTo>
                    <a:pt x="58" y="80"/>
                    <a:pt x="58" y="80"/>
                    <a:pt x="58" y="80"/>
                  </a:cubicBezTo>
                  <a:cubicBezTo>
                    <a:pt x="53" y="85"/>
                    <a:pt x="53" y="95"/>
                    <a:pt x="58" y="100"/>
                  </a:cubicBezTo>
                  <a:cubicBezTo>
                    <a:pt x="64" y="106"/>
                    <a:pt x="73" y="106"/>
                    <a:pt x="79" y="100"/>
                  </a:cubicBezTo>
                  <a:cubicBezTo>
                    <a:pt x="116" y="63"/>
                    <a:pt x="116" y="63"/>
                    <a:pt x="116" y="63"/>
                  </a:cubicBezTo>
                  <a:cubicBezTo>
                    <a:pt x="116" y="63"/>
                    <a:pt x="116" y="63"/>
                    <a:pt x="116" y="63"/>
                  </a:cubicBezTo>
                  <a:cubicBezTo>
                    <a:pt x="116" y="63"/>
                    <a:pt x="116" y="63"/>
                    <a:pt x="116" y="63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val="19796509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475073" y="1538923"/>
            <a:ext cx="4471817" cy="3411920"/>
          </a:xfrm>
        </p:spPr>
        <p:txBody>
          <a:bodyPr/>
          <a:lstStyle/>
          <a:p>
            <a:pPr marL="0" indent="0">
              <a:buNone/>
            </a:pPr>
            <a:r>
              <a:rPr lang="en-GB" sz="1800" dirty="0" smtClean="0"/>
              <a:t>Feedback </a:t>
            </a:r>
            <a:r>
              <a:rPr lang="en-GB" sz="1800" dirty="0"/>
              <a:t>is </a:t>
            </a:r>
            <a:r>
              <a:rPr lang="en-GB" sz="1800" dirty="0" smtClean="0"/>
              <a:t>important to </a:t>
            </a:r>
            <a:r>
              <a:rPr lang="en-GB" sz="1800" dirty="0"/>
              <a:t>improve</a:t>
            </a:r>
            <a:r>
              <a:rPr lang="en-GB" sz="1800" dirty="0" smtClean="0"/>
              <a:t>:</a:t>
            </a:r>
          </a:p>
          <a:p>
            <a:pPr marL="0" indent="0">
              <a:buNone/>
            </a:pPr>
            <a:endParaRPr lang="en-GB" sz="1800" dirty="0"/>
          </a:p>
          <a:p>
            <a:r>
              <a:rPr lang="en-GB" sz="1800" dirty="0"/>
              <a:t> 	Safety and </a:t>
            </a:r>
            <a:r>
              <a:rPr lang="en-GB" sz="1800" dirty="0" smtClean="0"/>
              <a:t>comfort</a:t>
            </a:r>
            <a:endParaRPr lang="en-GB" sz="1800" dirty="0"/>
          </a:p>
          <a:p>
            <a:r>
              <a:rPr lang="en-GB" sz="1800" dirty="0"/>
              <a:t> 	Procedure and </a:t>
            </a:r>
            <a:r>
              <a:rPr lang="en-GB" sz="1800" dirty="0" smtClean="0"/>
              <a:t>control</a:t>
            </a:r>
            <a:endParaRPr lang="en-GB" sz="1800" dirty="0"/>
          </a:p>
          <a:p>
            <a:r>
              <a:rPr lang="en-GB" sz="1800" dirty="0"/>
              <a:t> 	Operating </a:t>
            </a:r>
            <a:r>
              <a:rPr lang="en-GB" sz="1800" dirty="0" smtClean="0"/>
              <a:t>performance</a:t>
            </a:r>
            <a:endParaRPr lang="en-GB" sz="1800" dirty="0"/>
          </a:p>
          <a:p>
            <a:r>
              <a:rPr lang="en-GB" sz="1800" dirty="0"/>
              <a:t> 	</a:t>
            </a:r>
            <a:r>
              <a:rPr lang="en-GB" sz="1800" dirty="0" smtClean="0"/>
              <a:t> Equipment </a:t>
            </a:r>
            <a:r>
              <a:rPr lang="en-GB" sz="1800" dirty="0"/>
              <a:t>condition</a:t>
            </a:r>
          </a:p>
          <a:p>
            <a:pPr marL="0" indent="0">
              <a:buNone/>
            </a:pPr>
            <a:endParaRPr lang="en-GB" sz="1800" dirty="0" smtClean="0"/>
          </a:p>
          <a:p>
            <a:pPr marL="0" indent="0">
              <a:buNone/>
            </a:pPr>
            <a:r>
              <a:rPr lang="en-GB" sz="1800" dirty="0" smtClean="0"/>
              <a:t>Report </a:t>
            </a:r>
            <a:r>
              <a:rPr lang="en-GB" sz="1800" dirty="0"/>
              <a:t>all incidents and near misses </a:t>
            </a:r>
            <a:br>
              <a:rPr lang="en-GB" sz="1800" dirty="0"/>
            </a:br>
            <a:r>
              <a:rPr lang="en-GB" sz="1800" dirty="0"/>
              <a:t>no matter how small they may seem, </a:t>
            </a:r>
            <a:br>
              <a:rPr lang="en-GB" sz="1800" dirty="0"/>
            </a:br>
            <a:r>
              <a:rPr lang="en-GB" sz="1800" dirty="0"/>
              <a:t>if in doubt </a:t>
            </a:r>
            <a:r>
              <a:rPr lang="en-GB" sz="1800" dirty="0" smtClean="0"/>
              <a:t>ask</a:t>
            </a:r>
            <a:endParaRPr lang="en-GB" sz="1800" dirty="0"/>
          </a:p>
          <a:p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28"/>
          </p:nvPr>
        </p:nvSpPr>
        <p:spPr>
          <a:xfrm>
            <a:off x="798923" y="333376"/>
            <a:ext cx="7771989" cy="737142"/>
          </a:xfrm>
        </p:spPr>
        <p:txBody>
          <a:bodyPr/>
          <a:lstStyle/>
          <a:p>
            <a:r>
              <a:rPr lang="en-US" cap="none" dirty="0" smtClean="0"/>
              <a:t>Feedback &amp; Reporting</a:t>
            </a:r>
            <a:endParaRPr lang="en-GB" cap="none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02429" y="1272223"/>
            <a:ext cx="3468483" cy="50365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32033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609141" y="1276167"/>
            <a:ext cx="3758988" cy="3353802"/>
          </a:xfrm>
        </p:spPr>
        <p:txBody>
          <a:bodyPr/>
          <a:lstStyle/>
          <a:p>
            <a:endParaRPr lang="en-GB" dirty="0" smtClean="0"/>
          </a:p>
          <a:p>
            <a:pPr marL="0" indent="0">
              <a:buNone/>
            </a:pPr>
            <a:r>
              <a:rPr lang="en-GB" sz="1800" dirty="0"/>
              <a:t>Here are some useful </a:t>
            </a:r>
            <a:r>
              <a:rPr lang="en-GB" sz="1800" dirty="0" smtClean="0"/>
              <a:t>links;</a:t>
            </a:r>
          </a:p>
          <a:p>
            <a:pPr marL="0" indent="0">
              <a:buNone/>
            </a:pPr>
            <a:endParaRPr lang="en-GB" dirty="0"/>
          </a:p>
          <a:p>
            <a:r>
              <a:rPr lang="en-GB" dirty="0" smtClean="0">
                <a:hlinkClick r:id="rId2"/>
              </a:rPr>
              <a:t>TORO-4 Passenger Briefing Video</a:t>
            </a:r>
            <a:endParaRPr lang="en-GB" dirty="0" smtClean="0"/>
          </a:p>
          <a:p>
            <a:r>
              <a:rPr lang="en-GB" dirty="0" smtClean="0">
                <a:hlinkClick r:id="rId3"/>
              </a:rPr>
              <a:t>TORO-4 Stretcher Briefing </a:t>
            </a:r>
            <a:endParaRPr lang="en-GB" dirty="0" smtClean="0"/>
          </a:p>
          <a:p>
            <a:r>
              <a:rPr lang="en-GB" dirty="0" smtClean="0">
                <a:hlinkClick r:id="rId4"/>
              </a:rPr>
              <a:t>General Briefing Videos</a:t>
            </a:r>
            <a:endParaRPr lang="en-GB" dirty="0" smtClean="0"/>
          </a:p>
          <a:p>
            <a:r>
              <a:rPr lang="en-GB" dirty="0" smtClean="0">
                <a:hlinkClick r:id="rId5"/>
              </a:rPr>
              <a:t>www.reflexmarine.com</a:t>
            </a:r>
            <a:r>
              <a:rPr lang="en-GB" dirty="0" smtClean="0"/>
              <a:t> 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28"/>
          </p:nvPr>
        </p:nvSpPr>
        <p:spPr/>
        <p:txBody>
          <a:bodyPr/>
          <a:lstStyle/>
          <a:p>
            <a:r>
              <a:rPr lang="en-GB" cap="none" dirty="0" smtClean="0"/>
              <a:t>Resources</a:t>
            </a:r>
            <a:endParaRPr lang="en-GB" dirty="0"/>
          </a:p>
        </p:txBody>
      </p:sp>
      <p:pic>
        <p:nvPicPr>
          <p:cNvPr id="5" name="Picture 2">
            <a:hlinkClick r:id="rId4"/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4828375"/>
            <a:ext cx="9115821" cy="20296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97495" y="333374"/>
            <a:ext cx="3294757" cy="2197603"/>
          </a:xfrm>
          <a:prstGeom prst="rect">
            <a:avLst/>
          </a:prstGeom>
        </p:spPr>
      </p:pic>
      <p:pic>
        <p:nvPicPr>
          <p:cNvPr id="1027" name="Picture 3">
            <a:hlinkClick r:id="rId2"/>
          </p:cNvPr>
          <p:cNvPicPr>
            <a:picLocks noChangeAspect="1" noChangeArrowheads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558190" y="2830261"/>
            <a:ext cx="3334062" cy="19981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7606311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23" name="Rectangle 11"/>
          <p:cNvSpPr>
            <a:spLocks noGrp="1" noChangeArrowheads="1"/>
          </p:cNvSpPr>
          <p:nvPr>
            <p:ph type="title"/>
          </p:nvPr>
        </p:nvSpPr>
        <p:spPr bwMode="gray">
          <a:xfrm>
            <a:off x="393101" y="80963"/>
            <a:ext cx="7920038" cy="755650"/>
          </a:xfrm>
        </p:spPr>
        <p:txBody>
          <a:bodyPr/>
          <a:lstStyle/>
          <a:p>
            <a:pPr algn="l">
              <a:defRPr/>
            </a:pPr>
            <a:r>
              <a:rPr lang="es-ES" dirty="0" smtClean="0">
                <a:latin typeface="Tahoma"/>
              </a:rPr>
              <a:t>Key </a:t>
            </a:r>
            <a:r>
              <a:rPr lang="es-ES" dirty="0" err="1" smtClean="0">
                <a:latin typeface="Tahoma"/>
              </a:rPr>
              <a:t>Risks</a:t>
            </a:r>
            <a:endParaRPr lang="es-ES" dirty="0">
              <a:latin typeface="Tahoma"/>
            </a:endParaRPr>
          </a:p>
        </p:txBody>
      </p:sp>
      <p:sp>
        <p:nvSpPr>
          <p:cNvPr id="38919" name="Text Box 7"/>
          <p:cNvSpPr txBox="1">
            <a:spLocks noChangeArrowheads="1"/>
          </p:cNvSpPr>
          <p:nvPr/>
        </p:nvSpPr>
        <p:spPr bwMode="gray">
          <a:xfrm>
            <a:off x="854075" y="2374900"/>
            <a:ext cx="0" cy="207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7"/>
                    </a:srgbClr>
                  </a:outerShdw>
                </a:effectLst>
              </a14:hiddenEffects>
            </a:ext>
          </a:extLst>
        </p:spPr>
        <p:txBody>
          <a:bodyPr wrap="none" lIns="0" tIns="0" rIns="0" bIns="0" anchor="ctr">
            <a:spAutoFit/>
          </a:bodyPr>
          <a:lstStyle>
            <a:lvl1pPr defTabSz="820738">
              <a:defRPr sz="2000">
                <a:solidFill>
                  <a:schemeClr val="tx2"/>
                </a:solidFill>
                <a:latin typeface="Tahoma" pitchFamily="34" charset="0"/>
                <a:ea typeface="MS PGothic" pitchFamily="34" charset="-128"/>
              </a:defRPr>
            </a:lvl1pPr>
            <a:lvl2pPr defTabSz="820738">
              <a:defRPr sz="1600">
                <a:solidFill>
                  <a:srgbClr val="009AC7"/>
                </a:solidFill>
                <a:latin typeface="Tahoma" pitchFamily="34" charset="0"/>
                <a:ea typeface="MS PGothic" pitchFamily="34" charset="-128"/>
              </a:defRPr>
            </a:lvl2pPr>
            <a:lvl3pPr defTabSz="820738">
              <a:defRPr sz="1900">
                <a:solidFill>
                  <a:schemeClr val="accent2"/>
                </a:solidFill>
                <a:latin typeface="Calibri" pitchFamily="34" charset="0"/>
                <a:ea typeface="MS PGothic" pitchFamily="34" charset="-128"/>
              </a:defRPr>
            </a:lvl3pPr>
            <a:lvl4pPr defTabSz="820738">
              <a:defRPr sz="1900">
                <a:solidFill>
                  <a:schemeClr val="accent2"/>
                </a:solidFill>
                <a:latin typeface="Calibri" pitchFamily="34" charset="0"/>
                <a:ea typeface="MS PGothic" pitchFamily="34" charset="-128"/>
              </a:defRPr>
            </a:lvl4pPr>
            <a:lvl5pPr defTabSz="820738">
              <a:defRPr sz="1900">
                <a:solidFill>
                  <a:schemeClr val="accent2"/>
                </a:solidFill>
                <a:latin typeface="Calibri" pitchFamily="34" charset="0"/>
                <a:ea typeface="MS PGothic" pitchFamily="34" charset="-128"/>
              </a:defRPr>
            </a:lvl5pPr>
            <a:lvl6pPr defTabSz="820738" eaLnBrk="0" hangingPunct="0">
              <a:buFont typeface="Calibri" pitchFamily="34" charset="0"/>
              <a:defRPr sz="1900">
                <a:solidFill>
                  <a:schemeClr val="accent2"/>
                </a:solidFill>
                <a:latin typeface="Calibri" pitchFamily="34" charset="0"/>
                <a:ea typeface="MS PGothic" pitchFamily="34" charset="-128"/>
              </a:defRPr>
            </a:lvl6pPr>
            <a:lvl7pPr defTabSz="820738" eaLnBrk="0" hangingPunct="0">
              <a:buFont typeface="Calibri" pitchFamily="34" charset="0"/>
              <a:defRPr sz="1900">
                <a:solidFill>
                  <a:schemeClr val="accent2"/>
                </a:solidFill>
                <a:latin typeface="Calibri" pitchFamily="34" charset="0"/>
                <a:ea typeface="MS PGothic" pitchFamily="34" charset="-128"/>
              </a:defRPr>
            </a:lvl7pPr>
            <a:lvl8pPr defTabSz="820738" eaLnBrk="0" hangingPunct="0">
              <a:buFont typeface="Calibri" pitchFamily="34" charset="0"/>
              <a:defRPr sz="1900">
                <a:solidFill>
                  <a:schemeClr val="accent2"/>
                </a:solidFill>
                <a:latin typeface="Calibri" pitchFamily="34" charset="0"/>
                <a:ea typeface="MS PGothic" pitchFamily="34" charset="-128"/>
              </a:defRPr>
            </a:lvl8pPr>
            <a:lvl9pPr defTabSz="820738" eaLnBrk="0" hangingPunct="0">
              <a:buFont typeface="Calibri" pitchFamily="34" charset="0"/>
              <a:defRPr sz="1900">
                <a:solidFill>
                  <a:schemeClr val="accent2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algn="ctr" eaLnBrk="1" hangingPunct="1">
              <a:lnSpc>
                <a:spcPct val="85000"/>
              </a:lnSpc>
              <a:defRPr/>
            </a:pPr>
            <a:endParaRPr lang="en-GB" sz="1600" b="1" smtClean="0">
              <a:solidFill>
                <a:schemeClr val="tx1"/>
              </a:solidFill>
              <a:latin typeface="Calibri" pitchFamily="34" charset="0"/>
              <a:cs typeface="Arial" pitchFamily="34" charset="0"/>
            </a:endParaRPr>
          </a:p>
        </p:txBody>
      </p:sp>
      <p:pic>
        <p:nvPicPr>
          <p:cNvPr id="1229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gray">
          <a:xfrm>
            <a:off x="133350" y="3835400"/>
            <a:ext cx="4371975" cy="290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bg2"/>
                </a:solidFill>
              </a14:hiddenFill>
            </a:ext>
            <a:ext uri="{91240B29-F687-4F45-9708-019B960494DF}">
              <a14:hiddenLine xmlns:a14="http://schemas.microsoft.com/office/drawing/2010/main" w="19050" algn="ctr">
                <a:solidFill>
                  <a:schemeClr val="bg2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3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gray">
          <a:xfrm>
            <a:off x="4643438" y="836613"/>
            <a:ext cx="4391025" cy="2914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bg2"/>
                </a:solidFill>
              </a14:hiddenFill>
            </a:ext>
            <a:ext uri="{91240B29-F687-4F45-9708-019B960494DF}">
              <a14:hiddenLine xmlns:a14="http://schemas.microsoft.com/office/drawing/2010/main" w="19050" algn="ctr">
                <a:solidFill>
                  <a:schemeClr val="bg2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4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gray">
          <a:xfrm>
            <a:off x="133350" y="836613"/>
            <a:ext cx="4362450" cy="289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bg2"/>
                </a:solidFill>
              </a14:hiddenFill>
            </a:ext>
            <a:ext uri="{91240B29-F687-4F45-9708-019B960494DF}">
              <a14:hiddenLine xmlns:a14="http://schemas.microsoft.com/office/drawing/2010/main" w="19050" algn="ctr">
                <a:solidFill>
                  <a:schemeClr val="bg2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5" name="Picture 5"/>
          <p:cNvPicPr>
            <a:picLocks noChangeAspect="1" noChangeArrowheads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1500"/>
          <a:stretch>
            <a:fillRect/>
          </a:stretch>
        </p:blipFill>
        <p:spPr bwMode="gray">
          <a:xfrm>
            <a:off x="4643438" y="3860800"/>
            <a:ext cx="4400550" cy="287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bg2"/>
                </a:solidFill>
              </a14:hiddenFill>
            </a:ext>
            <a:ext uri="{91240B29-F687-4F45-9708-019B960494DF}">
              <a14:hiddenLine xmlns:a14="http://schemas.microsoft.com/office/drawing/2010/main" w="19050" algn="ctr">
                <a:solidFill>
                  <a:schemeClr val="bg2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75762619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z="4000" dirty="0" err="1" smtClean="0">
                <a:solidFill>
                  <a:srgbClr val="0098C3"/>
                </a:solidFill>
              </a:rPr>
              <a:t>Designed</a:t>
            </a:r>
            <a:r>
              <a:rPr lang="es-ES" sz="4000" dirty="0" smtClean="0">
                <a:solidFill>
                  <a:srgbClr val="0098C3"/>
                </a:solidFill>
              </a:rPr>
              <a:t> </a:t>
            </a:r>
            <a:r>
              <a:rPr lang="es-ES" sz="4000" dirty="0">
                <a:solidFill>
                  <a:srgbClr val="0098C3"/>
                </a:solidFill>
              </a:rPr>
              <a:t>to </a:t>
            </a:r>
            <a:r>
              <a:rPr lang="es-ES" sz="4000" dirty="0" err="1">
                <a:solidFill>
                  <a:srgbClr val="0098C3"/>
                </a:solidFill>
              </a:rPr>
              <a:t>Protect</a:t>
            </a:r>
            <a:endParaRPr lang="en-GB" sz="4000" dirty="0">
              <a:solidFill>
                <a:srgbClr val="0098C3"/>
              </a:solidFill>
            </a:endParaRPr>
          </a:p>
        </p:txBody>
      </p:sp>
      <p:sp>
        <p:nvSpPr>
          <p:cNvPr id="4" name="Rectangle 27"/>
          <p:cNvSpPr>
            <a:spLocks noChangeArrowheads="1"/>
          </p:cNvSpPr>
          <p:nvPr/>
        </p:nvSpPr>
        <p:spPr bwMode="gray">
          <a:xfrm>
            <a:off x="323851" y="1312863"/>
            <a:ext cx="4105275" cy="2376487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9050" algn="ctr">
                <a:solidFill>
                  <a:schemeClr val="bg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 anchor="ctr"/>
          <a:lstStyle>
            <a:lvl1pPr eaLnBrk="0" hangingPunct="0">
              <a:defRPr b="1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endParaRPr lang="en-GB"/>
          </a:p>
        </p:txBody>
      </p:sp>
      <p:sp>
        <p:nvSpPr>
          <p:cNvPr id="6" name="Rectangle 23"/>
          <p:cNvSpPr>
            <a:spLocks noChangeArrowheads="1"/>
          </p:cNvSpPr>
          <p:nvPr/>
        </p:nvSpPr>
        <p:spPr bwMode="gray">
          <a:xfrm>
            <a:off x="323851" y="3905250"/>
            <a:ext cx="4105275" cy="2376488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9050" algn="ctr">
                <a:solidFill>
                  <a:schemeClr val="bg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 anchor="ctr"/>
          <a:lstStyle>
            <a:lvl1pPr eaLnBrk="0" hangingPunct="0">
              <a:defRPr b="1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endParaRPr lang="en-GB"/>
          </a:p>
        </p:txBody>
      </p:sp>
      <p:sp>
        <p:nvSpPr>
          <p:cNvPr id="9" name="Rectangle 22"/>
          <p:cNvSpPr>
            <a:spLocks noChangeArrowheads="1"/>
          </p:cNvSpPr>
          <p:nvPr/>
        </p:nvSpPr>
        <p:spPr bwMode="gray">
          <a:xfrm>
            <a:off x="4643438" y="1312863"/>
            <a:ext cx="4105275" cy="2376487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9050" algn="ctr">
                <a:solidFill>
                  <a:schemeClr val="bg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 anchor="ctr"/>
          <a:lstStyle>
            <a:lvl1pPr eaLnBrk="0" hangingPunct="0">
              <a:defRPr b="1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endParaRPr lang="en-GB"/>
          </a:p>
        </p:txBody>
      </p:sp>
      <p:sp>
        <p:nvSpPr>
          <p:cNvPr id="11" name="Rectangle 21"/>
          <p:cNvSpPr>
            <a:spLocks noChangeArrowheads="1"/>
          </p:cNvSpPr>
          <p:nvPr/>
        </p:nvSpPr>
        <p:spPr bwMode="gray">
          <a:xfrm>
            <a:off x="4643438" y="3905250"/>
            <a:ext cx="4105275" cy="2376488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9050" algn="ctr">
                <a:solidFill>
                  <a:schemeClr val="bg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 anchor="ctr"/>
          <a:lstStyle>
            <a:lvl1pPr eaLnBrk="0" hangingPunct="0">
              <a:defRPr b="1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endParaRPr lang="en-GB"/>
          </a:p>
        </p:txBody>
      </p:sp>
      <p:sp>
        <p:nvSpPr>
          <p:cNvPr id="12" name="Rectangle 25"/>
          <p:cNvSpPr>
            <a:spLocks noChangeArrowheads="1"/>
          </p:cNvSpPr>
          <p:nvPr/>
        </p:nvSpPr>
        <p:spPr bwMode="gray">
          <a:xfrm>
            <a:off x="468313" y="4048125"/>
            <a:ext cx="1438275" cy="208915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b="1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endParaRPr lang="en-GB"/>
          </a:p>
        </p:txBody>
      </p:sp>
      <p:sp>
        <p:nvSpPr>
          <p:cNvPr id="13" name="Rectangle 26"/>
          <p:cNvSpPr>
            <a:spLocks noChangeArrowheads="1"/>
          </p:cNvSpPr>
          <p:nvPr/>
        </p:nvSpPr>
        <p:spPr bwMode="gray">
          <a:xfrm>
            <a:off x="4787901" y="4048125"/>
            <a:ext cx="1438275" cy="208915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b="1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endParaRPr lang="en-GB"/>
          </a:p>
        </p:txBody>
      </p:sp>
      <p:sp>
        <p:nvSpPr>
          <p:cNvPr id="14" name="Rectangle 36"/>
          <p:cNvSpPr>
            <a:spLocks noChangeArrowheads="1"/>
          </p:cNvSpPr>
          <p:nvPr/>
        </p:nvSpPr>
        <p:spPr bwMode="gray">
          <a:xfrm>
            <a:off x="4787901" y="4049713"/>
            <a:ext cx="1439862" cy="936625"/>
          </a:xfrm>
          <a:prstGeom prst="rect">
            <a:avLst/>
          </a:prstGeom>
          <a:solidFill>
            <a:srgbClr val="0098C3"/>
          </a:solidFill>
          <a:ln>
            <a:noFill/>
          </a:ln>
          <a:effectLst/>
        </p:spPr>
        <p:txBody>
          <a:bodyPr wrap="none" lIns="0" tIns="0" rIns="0" bIns="0" anchor="ctr"/>
          <a:lstStyle>
            <a:lvl1pPr eaLnBrk="0" hangingPunct="0">
              <a:defRPr b="1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endParaRPr lang="en-GB"/>
          </a:p>
        </p:txBody>
      </p:sp>
      <p:sp>
        <p:nvSpPr>
          <p:cNvPr id="15" name="Rectangle 37"/>
          <p:cNvSpPr>
            <a:spLocks noChangeArrowheads="1"/>
          </p:cNvSpPr>
          <p:nvPr/>
        </p:nvSpPr>
        <p:spPr bwMode="gray">
          <a:xfrm>
            <a:off x="466726" y="4049713"/>
            <a:ext cx="1439862" cy="936625"/>
          </a:xfrm>
          <a:prstGeom prst="rect">
            <a:avLst/>
          </a:prstGeom>
          <a:solidFill>
            <a:srgbClr val="0098C3"/>
          </a:solidFill>
          <a:ln>
            <a:noFill/>
          </a:ln>
          <a:effectLst/>
        </p:spPr>
        <p:txBody>
          <a:bodyPr wrap="none" lIns="0" tIns="0" rIns="0" bIns="0" anchor="ctr"/>
          <a:lstStyle>
            <a:lvl1pPr eaLnBrk="0" hangingPunct="0">
              <a:defRPr b="1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endParaRPr lang="en-GB"/>
          </a:p>
        </p:txBody>
      </p:sp>
      <p:sp>
        <p:nvSpPr>
          <p:cNvPr id="16" name="Rectangle 24"/>
          <p:cNvSpPr>
            <a:spLocks noChangeArrowheads="1"/>
          </p:cNvSpPr>
          <p:nvPr/>
        </p:nvSpPr>
        <p:spPr bwMode="gray">
          <a:xfrm>
            <a:off x="4787901" y="1457325"/>
            <a:ext cx="1438275" cy="208915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b="1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endParaRPr lang="en-GB"/>
          </a:p>
        </p:txBody>
      </p:sp>
      <p:sp>
        <p:nvSpPr>
          <p:cNvPr id="17" name="Rectangle 34"/>
          <p:cNvSpPr>
            <a:spLocks noChangeArrowheads="1"/>
          </p:cNvSpPr>
          <p:nvPr/>
        </p:nvSpPr>
        <p:spPr bwMode="gray">
          <a:xfrm>
            <a:off x="4787901" y="1457325"/>
            <a:ext cx="1439862" cy="936625"/>
          </a:xfrm>
          <a:prstGeom prst="rect">
            <a:avLst/>
          </a:prstGeom>
          <a:solidFill>
            <a:srgbClr val="0098C3"/>
          </a:solidFill>
          <a:ln>
            <a:noFill/>
          </a:ln>
          <a:effectLst/>
        </p:spPr>
        <p:txBody>
          <a:bodyPr wrap="none" lIns="0" tIns="0" rIns="0" bIns="0" anchor="ctr"/>
          <a:lstStyle>
            <a:lvl1pPr eaLnBrk="0" hangingPunct="0">
              <a:defRPr b="1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endParaRPr lang="en-GB"/>
          </a:p>
        </p:txBody>
      </p:sp>
      <p:sp>
        <p:nvSpPr>
          <p:cNvPr id="18" name="Rectangle 28"/>
          <p:cNvSpPr>
            <a:spLocks noChangeArrowheads="1"/>
          </p:cNvSpPr>
          <p:nvPr/>
        </p:nvSpPr>
        <p:spPr bwMode="gray">
          <a:xfrm>
            <a:off x="468313" y="1457325"/>
            <a:ext cx="1438275" cy="208915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b="1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endParaRPr lang="en-GB"/>
          </a:p>
        </p:txBody>
      </p:sp>
      <p:sp>
        <p:nvSpPr>
          <p:cNvPr id="19" name="Rectangle 33"/>
          <p:cNvSpPr>
            <a:spLocks noChangeArrowheads="1"/>
          </p:cNvSpPr>
          <p:nvPr/>
        </p:nvSpPr>
        <p:spPr bwMode="gray">
          <a:xfrm>
            <a:off x="466726" y="1457325"/>
            <a:ext cx="1439862" cy="936625"/>
          </a:xfrm>
          <a:prstGeom prst="rect">
            <a:avLst/>
          </a:prstGeom>
          <a:solidFill>
            <a:srgbClr val="0098C3"/>
          </a:solidFill>
          <a:ln>
            <a:noFill/>
          </a:ln>
          <a:effectLst/>
        </p:spPr>
        <p:txBody>
          <a:bodyPr wrap="none" lIns="0" tIns="0" rIns="0" bIns="0" anchor="ctr"/>
          <a:lstStyle>
            <a:lvl1pPr eaLnBrk="0" hangingPunct="0">
              <a:defRPr b="1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endParaRPr lang="en-GB"/>
          </a:p>
        </p:txBody>
      </p:sp>
      <p:sp>
        <p:nvSpPr>
          <p:cNvPr id="20" name="Text Box 7"/>
          <p:cNvSpPr txBox="1">
            <a:spLocks noChangeArrowheads="1"/>
          </p:cNvSpPr>
          <p:nvPr/>
        </p:nvSpPr>
        <p:spPr bwMode="gray">
          <a:xfrm>
            <a:off x="641351" y="1717675"/>
            <a:ext cx="1092200" cy="415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0" tIns="0" rIns="0" bIns="0" anchor="ctr">
            <a:spAutoFit/>
          </a:bodyPr>
          <a:lstStyle>
            <a:lvl1pPr defTabSz="820738" eaLnBrk="0" hangingPunct="0">
              <a:defRPr b="1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820738" eaLnBrk="0" hangingPunct="0">
              <a:defRPr b="1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820738" eaLnBrk="0" hangingPunct="0">
              <a:defRPr b="1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820738" eaLnBrk="0" hangingPunct="0">
              <a:defRPr b="1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820738" eaLnBrk="0" hangingPunct="0">
              <a:defRPr b="1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820738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820738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820738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820738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85000"/>
              </a:lnSpc>
            </a:pPr>
            <a:r>
              <a:rPr lang="en-GB" sz="1600" dirty="0">
                <a:solidFill>
                  <a:schemeClr val="bg1"/>
                </a:solidFill>
                <a:cs typeface="Arial" panose="020B0604020202020204" pitchFamily="34" charset="0"/>
              </a:rPr>
              <a:t>FALL</a:t>
            </a:r>
            <a:br>
              <a:rPr lang="en-GB" sz="1600" dirty="0">
                <a:solidFill>
                  <a:schemeClr val="bg1"/>
                </a:solidFill>
                <a:cs typeface="Arial" panose="020B0604020202020204" pitchFamily="34" charset="0"/>
              </a:rPr>
            </a:br>
            <a:r>
              <a:rPr lang="en-GB" sz="1600" dirty="0">
                <a:solidFill>
                  <a:schemeClr val="bg1"/>
                </a:solidFill>
                <a:cs typeface="Arial" panose="020B0604020202020204" pitchFamily="34" charset="0"/>
              </a:rPr>
              <a:t>PROTECTION</a:t>
            </a:r>
          </a:p>
        </p:txBody>
      </p:sp>
      <p:sp>
        <p:nvSpPr>
          <p:cNvPr id="21" name="Text Box 8"/>
          <p:cNvSpPr txBox="1">
            <a:spLocks noChangeArrowheads="1"/>
          </p:cNvSpPr>
          <p:nvPr/>
        </p:nvSpPr>
        <p:spPr bwMode="gray">
          <a:xfrm>
            <a:off x="4984751" y="4414838"/>
            <a:ext cx="1044575" cy="207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0" tIns="0" rIns="0" bIns="0" anchor="ctr">
            <a:spAutoFit/>
          </a:bodyPr>
          <a:lstStyle>
            <a:lvl1pPr defTabSz="820738" eaLnBrk="0" hangingPunct="0">
              <a:defRPr b="1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820738" eaLnBrk="0" hangingPunct="0">
              <a:defRPr b="1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820738" eaLnBrk="0" hangingPunct="0">
              <a:defRPr b="1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820738" eaLnBrk="0" hangingPunct="0">
              <a:defRPr b="1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820738" eaLnBrk="0" hangingPunct="0">
              <a:defRPr b="1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820738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820738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820738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820738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85000"/>
              </a:lnSpc>
            </a:pPr>
            <a:r>
              <a:rPr lang="en-GB" sz="1600">
                <a:solidFill>
                  <a:schemeClr val="bg1"/>
                </a:solidFill>
                <a:cs typeface="Arial" panose="020B0604020202020204" pitchFamily="34" charset="0"/>
              </a:rPr>
              <a:t>IMMERSION</a:t>
            </a:r>
          </a:p>
        </p:txBody>
      </p:sp>
      <p:sp>
        <p:nvSpPr>
          <p:cNvPr id="22" name="Text Box 9"/>
          <p:cNvSpPr txBox="1">
            <a:spLocks noChangeArrowheads="1"/>
          </p:cNvSpPr>
          <p:nvPr/>
        </p:nvSpPr>
        <p:spPr bwMode="gray">
          <a:xfrm>
            <a:off x="639763" y="4206875"/>
            <a:ext cx="1092200" cy="623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0" tIns="0" rIns="0" bIns="0" anchor="ctr">
            <a:spAutoFit/>
          </a:bodyPr>
          <a:lstStyle>
            <a:lvl1pPr defTabSz="820738" eaLnBrk="0" hangingPunct="0">
              <a:defRPr b="1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820738" eaLnBrk="0" hangingPunct="0">
              <a:defRPr b="1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820738" eaLnBrk="0" hangingPunct="0">
              <a:defRPr b="1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820738" eaLnBrk="0" hangingPunct="0">
              <a:defRPr b="1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820738" eaLnBrk="0" hangingPunct="0">
              <a:defRPr b="1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820738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820738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820738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820738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85000"/>
              </a:lnSpc>
            </a:pPr>
            <a:r>
              <a:rPr lang="en-GB" sz="1600" dirty="0">
                <a:solidFill>
                  <a:schemeClr val="bg1"/>
                </a:solidFill>
                <a:cs typeface="Arial" panose="020B0604020202020204" pitchFamily="34" charset="0"/>
              </a:rPr>
              <a:t>HEAVY</a:t>
            </a:r>
            <a:br>
              <a:rPr lang="en-GB" sz="1600" dirty="0">
                <a:solidFill>
                  <a:schemeClr val="bg1"/>
                </a:solidFill>
                <a:cs typeface="Arial" panose="020B0604020202020204" pitchFamily="34" charset="0"/>
              </a:rPr>
            </a:br>
            <a:r>
              <a:rPr lang="en-GB" sz="1600" dirty="0">
                <a:solidFill>
                  <a:schemeClr val="bg1"/>
                </a:solidFill>
                <a:cs typeface="Arial" panose="020B0604020202020204" pitchFamily="34" charset="0"/>
              </a:rPr>
              <a:t>LANDING</a:t>
            </a:r>
            <a:br>
              <a:rPr lang="en-GB" sz="1600" dirty="0">
                <a:solidFill>
                  <a:schemeClr val="bg1"/>
                </a:solidFill>
                <a:cs typeface="Arial" panose="020B0604020202020204" pitchFamily="34" charset="0"/>
              </a:rPr>
            </a:br>
            <a:r>
              <a:rPr lang="en-GB" sz="1600" dirty="0">
                <a:solidFill>
                  <a:schemeClr val="bg1"/>
                </a:solidFill>
                <a:cs typeface="Arial" panose="020B0604020202020204" pitchFamily="34" charset="0"/>
              </a:rPr>
              <a:t>PROTECTION</a:t>
            </a:r>
          </a:p>
        </p:txBody>
      </p:sp>
      <p:sp>
        <p:nvSpPr>
          <p:cNvPr id="23" name="Text Box 10"/>
          <p:cNvSpPr txBox="1">
            <a:spLocks noChangeArrowheads="1"/>
          </p:cNvSpPr>
          <p:nvPr/>
        </p:nvSpPr>
        <p:spPr bwMode="gray">
          <a:xfrm>
            <a:off x="4960938" y="1614488"/>
            <a:ext cx="1092200" cy="623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0" tIns="0" rIns="0" bIns="0" anchor="ctr">
            <a:spAutoFit/>
          </a:bodyPr>
          <a:lstStyle>
            <a:lvl1pPr defTabSz="820738" eaLnBrk="0" hangingPunct="0">
              <a:defRPr b="1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820738" eaLnBrk="0" hangingPunct="0">
              <a:defRPr b="1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820738" eaLnBrk="0" hangingPunct="0">
              <a:defRPr b="1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820738" eaLnBrk="0" hangingPunct="0">
              <a:defRPr b="1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820738" eaLnBrk="0" hangingPunct="0">
              <a:defRPr b="1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820738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820738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820738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820738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85000"/>
              </a:lnSpc>
            </a:pPr>
            <a:r>
              <a:rPr lang="en-GB" sz="1600" dirty="0">
                <a:solidFill>
                  <a:schemeClr val="bg1"/>
                </a:solidFill>
                <a:cs typeface="Arial" panose="020B0604020202020204" pitchFamily="34" charset="0"/>
              </a:rPr>
              <a:t>SIDE</a:t>
            </a:r>
            <a:br>
              <a:rPr lang="en-GB" sz="1600" dirty="0">
                <a:solidFill>
                  <a:schemeClr val="bg1"/>
                </a:solidFill>
                <a:cs typeface="Arial" panose="020B0604020202020204" pitchFamily="34" charset="0"/>
              </a:rPr>
            </a:br>
            <a:r>
              <a:rPr lang="en-GB" sz="1600" dirty="0">
                <a:solidFill>
                  <a:schemeClr val="bg1"/>
                </a:solidFill>
                <a:cs typeface="Arial" panose="020B0604020202020204" pitchFamily="34" charset="0"/>
              </a:rPr>
              <a:t>IMPACT</a:t>
            </a:r>
            <a:br>
              <a:rPr lang="en-GB" sz="1600" dirty="0">
                <a:solidFill>
                  <a:schemeClr val="bg1"/>
                </a:solidFill>
                <a:cs typeface="Arial" panose="020B0604020202020204" pitchFamily="34" charset="0"/>
              </a:rPr>
            </a:br>
            <a:r>
              <a:rPr lang="en-GB" sz="1600" dirty="0">
                <a:solidFill>
                  <a:schemeClr val="bg1"/>
                </a:solidFill>
                <a:cs typeface="Arial" panose="020B0604020202020204" pitchFamily="34" charset="0"/>
              </a:rPr>
              <a:t>PROTECTION</a:t>
            </a:r>
          </a:p>
        </p:txBody>
      </p:sp>
      <p:sp>
        <p:nvSpPr>
          <p:cNvPr id="24" name="Text Box 7"/>
          <p:cNvSpPr txBox="1">
            <a:spLocks noChangeArrowheads="1"/>
          </p:cNvSpPr>
          <p:nvPr/>
        </p:nvSpPr>
        <p:spPr bwMode="gray">
          <a:xfrm>
            <a:off x="766663" y="2596913"/>
            <a:ext cx="841576" cy="73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 anchor="ctr">
            <a:spAutoFit/>
          </a:bodyPr>
          <a:lstStyle>
            <a:defPPr>
              <a:defRPr lang="en-US"/>
            </a:defPPr>
            <a:lvl1pPr algn="ctr" defTabSz="820738">
              <a:lnSpc>
                <a:spcPct val="80000"/>
              </a:lnSpc>
              <a:defRPr sz="1200" b="1">
                <a:solidFill>
                  <a:schemeClr val="accent4"/>
                </a:solidFill>
                <a:latin typeface="Tahoma"/>
              </a:defRPr>
            </a:lvl1pPr>
            <a:lvl2pPr marL="742950" indent="-285750" defTabSz="820738" eaLnBrk="0" hangingPunct="0">
              <a:defRPr b="1">
                <a:latin typeface="Calibri" panose="020F0502020204030204" pitchFamily="34" charset="0"/>
              </a:defRPr>
            </a:lvl2pPr>
            <a:lvl3pPr marL="1143000" indent="-228600" defTabSz="820738" eaLnBrk="0" hangingPunct="0">
              <a:defRPr b="1">
                <a:latin typeface="Calibri" panose="020F0502020204030204" pitchFamily="34" charset="0"/>
              </a:defRPr>
            </a:lvl3pPr>
            <a:lvl4pPr marL="1600200" indent="-228600" defTabSz="820738" eaLnBrk="0" hangingPunct="0">
              <a:defRPr b="1">
                <a:latin typeface="Calibri" panose="020F0502020204030204" pitchFamily="34" charset="0"/>
              </a:defRPr>
            </a:lvl4pPr>
            <a:lvl5pPr marL="2057400" indent="-228600" defTabSz="820738" eaLnBrk="0" hangingPunct="0">
              <a:defRPr b="1">
                <a:latin typeface="Calibri" panose="020F0502020204030204" pitchFamily="34" charset="0"/>
              </a:defRPr>
            </a:lvl5pPr>
            <a:lvl6pPr marL="2514600" indent="-228600" defTabSz="820738" eaLnBrk="0" fontAlgn="base" hangingPunct="0">
              <a:spcBef>
                <a:spcPct val="0"/>
              </a:spcBef>
              <a:spcAft>
                <a:spcPct val="0"/>
              </a:spcAft>
              <a:defRPr b="1">
                <a:latin typeface="Calibri" panose="020F0502020204030204" pitchFamily="34" charset="0"/>
              </a:defRPr>
            </a:lvl6pPr>
            <a:lvl7pPr marL="2971800" indent="-228600" defTabSz="820738" eaLnBrk="0" fontAlgn="base" hangingPunct="0">
              <a:spcBef>
                <a:spcPct val="0"/>
              </a:spcBef>
              <a:spcAft>
                <a:spcPct val="0"/>
              </a:spcAft>
              <a:defRPr b="1">
                <a:latin typeface="Calibri" panose="020F0502020204030204" pitchFamily="34" charset="0"/>
              </a:defRPr>
            </a:lvl7pPr>
            <a:lvl8pPr marL="3429000" indent="-228600" defTabSz="820738" eaLnBrk="0" fontAlgn="base" hangingPunct="0">
              <a:spcBef>
                <a:spcPct val="0"/>
              </a:spcBef>
              <a:spcAft>
                <a:spcPct val="0"/>
              </a:spcAft>
              <a:defRPr b="1">
                <a:latin typeface="Calibri" panose="020F0502020204030204" pitchFamily="34" charset="0"/>
              </a:defRPr>
            </a:lvl8pPr>
            <a:lvl9pPr marL="3886200" indent="-228600" defTabSz="820738" eaLnBrk="0" fontAlgn="base" hangingPunct="0">
              <a:spcBef>
                <a:spcPct val="0"/>
              </a:spcBef>
              <a:spcAft>
                <a:spcPct val="0"/>
              </a:spcAft>
              <a:defRPr b="1">
                <a:latin typeface="Calibri" panose="020F0502020204030204" pitchFamily="34" charset="0"/>
              </a:defRPr>
            </a:lvl9pPr>
          </a:lstStyle>
          <a:p>
            <a:r>
              <a:rPr lang="en-GB" dirty="0">
                <a:solidFill>
                  <a:srgbClr val="58595B"/>
                </a:solidFill>
              </a:rPr>
              <a:t>Fitted with</a:t>
            </a:r>
            <a:br>
              <a:rPr lang="en-GB" dirty="0">
                <a:solidFill>
                  <a:srgbClr val="58595B"/>
                </a:solidFill>
              </a:rPr>
            </a:br>
            <a:r>
              <a:rPr lang="en-GB" dirty="0">
                <a:solidFill>
                  <a:srgbClr val="58595B"/>
                </a:solidFill>
              </a:rPr>
              <a:t>lap </a:t>
            </a:r>
            <a:r>
              <a:rPr lang="en-GB" dirty="0" smtClean="0">
                <a:solidFill>
                  <a:srgbClr val="58595B"/>
                </a:solidFill>
              </a:rPr>
              <a:t>strap or</a:t>
            </a:r>
            <a:endParaRPr lang="en-GB" dirty="0">
              <a:solidFill>
                <a:srgbClr val="58595B"/>
              </a:solidFill>
            </a:endParaRPr>
          </a:p>
          <a:p>
            <a:r>
              <a:rPr lang="en-GB" dirty="0" smtClean="0">
                <a:solidFill>
                  <a:srgbClr val="58595B"/>
                </a:solidFill>
              </a:rPr>
              <a:t>3 </a:t>
            </a:r>
            <a:r>
              <a:rPr lang="en-GB" dirty="0">
                <a:solidFill>
                  <a:srgbClr val="58595B"/>
                </a:solidFill>
              </a:rPr>
              <a:t>point</a:t>
            </a:r>
            <a:br>
              <a:rPr lang="en-GB" dirty="0">
                <a:solidFill>
                  <a:srgbClr val="58595B"/>
                </a:solidFill>
              </a:rPr>
            </a:br>
            <a:r>
              <a:rPr lang="en-GB" dirty="0" smtClean="0">
                <a:solidFill>
                  <a:srgbClr val="58595B"/>
                </a:solidFill>
              </a:rPr>
              <a:t>harness</a:t>
            </a:r>
            <a:endParaRPr lang="en-GB" dirty="0">
              <a:solidFill>
                <a:srgbClr val="58595B"/>
              </a:solidFill>
            </a:endParaRPr>
          </a:p>
        </p:txBody>
      </p:sp>
      <p:sp>
        <p:nvSpPr>
          <p:cNvPr id="25" name="Text Box 9"/>
          <p:cNvSpPr txBox="1">
            <a:spLocks noChangeArrowheads="1"/>
          </p:cNvSpPr>
          <p:nvPr/>
        </p:nvSpPr>
        <p:spPr bwMode="gray">
          <a:xfrm>
            <a:off x="527225" y="5104393"/>
            <a:ext cx="1267271" cy="8863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 anchor="ctr">
            <a:spAutoFit/>
          </a:bodyPr>
          <a:lstStyle>
            <a:defPPr>
              <a:defRPr lang="en-US"/>
            </a:defPPr>
            <a:lvl1pPr algn="ctr" defTabSz="820738">
              <a:lnSpc>
                <a:spcPct val="80000"/>
              </a:lnSpc>
              <a:defRPr sz="1600" b="1">
                <a:solidFill>
                  <a:schemeClr val="accent4"/>
                </a:solidFill>
                <a:latin typeface="Tahoma"/>
              </a:defRPr>
            </a:lvl1pPr>
            <a:lvl2pPr marL="742950" indent="-285750" defTabSz="820738" eaLnBrk="0" hangingPunct="0">
              <a:defRPr b="1">
                <a:latin typeface="Calibri" panose="020F0502020204030204" pitchFamily="34" charset="0"/>
              </a:defRPr>
            </a:lvl2pPr>
            <a:lvl3pPr marL="1143000" indent="-228600" defTabSz="820738" eaLnBrk="0" hangingPunct="0">
              <a:defRPr b="1">
                <a:latin typeface="Calibri" panose="020F0502020204030204" pitchFamily="34" charset="0"/>
              </a:defRPr>
            </a:lvl3pPr>
            <a:lvl4pPr marL="1600200" indent="-228600" defTabSz="820738" eaLnBrk="0" hangingPunct="0">
              <a:defRPr b="1">
                <a:latin typeface="Calibri" panose="020F0502020204030204" pitchFamily="34" charset="0"/>
              </a:defRPr>
            </a:lvl4pPr>
            <a:lvl5pPr marL="2057400" indent="-228600" defTabSz="820738" eaLnBrk="0" hangingPunct="0">
              <a:defRPr b="1">
                <a:latin typeface="Calibri" panose="020F0502020204030204" pitchFamily="34" charset="0"/>
              </a:defRPr>
            </a:lvl5pPr>
            <a:lvl6pPr marL="2514600" indent="-228600" defTabSz="820738" eaLnBrk="0" fontAlgn="base" hangingPunct="0">
              <a:spcBef>
                <a:spcPct val="0"/>
              </a:spcBef>
              <a:spcAft>
                <a:spcPct val="0"/>
              </a:spcAft>
              <a:defRPr b="1">
                <a:latin typeface="Calibri" panose="020F0502020204030204" pitchFamily="34" charset="0"/>
              </a:defRPr>
            </a:lvl6pPr>
            <a:lvl7pPr marL="2971800" indent="-228600" defTabSz="820738" eaLnBrk="0" fontAlgn="base" hangingPunct="0">
              <a:spcBef>
                <a:spcPct val="0"/>
              </a:spcBef>
              <a:spcAft>
                <a:spcPct val="0"/>
              </a:spcAft>
              <a:defRPr b="1">
                <a:latin typeface="Calibri" panose="020F0502020204030204" pitchFamily="34" charset="0"/>
              </a:defRPr>
            </a:lvl7pPr>
            <a:lvl8pPr marL="3429000" indent="-228600" defTabSz="820738" eaLnBrk="0" fontAlgn="base" hangingPunct="0">
              <a:spcBef>
                <a:spcPct val="0"/>
              </a:spcBef>
              <a:spcAft>
                <a:spcPct val="0"/>
              </a:spcAft>
              <a:defRPr b="1">
                <a:latin typeface="Calibri" panose="020F0502020204030204" pitchFamily="34" charset="0"/>
              </a:defRPr>
            </a:lvl8pPr>
            <a:lvl9pPr marL="3886200" indent="-228600" defTabSz="820738" eaLnBrk="0" fontAlgn="base" hangingPunct="0">
              <a:spcBef>
                <a:spcPct val="0"/>
              </a:spcBef>
              <a:spcAft>
                <a:spcPct val="0"/>
              </a:spcAft>
              <a:defRPr b="1">
                <a:latin typeface="Calibri" panose="020F0502020204030204" pitchFamily="34" charset="0"/>
              </a:defRPr>
            </a:lvl9pPr>
          </a:lstStyle>
          <a:p>
            <a:r>
              <a:rPr lang="en-GB" sz="900" dirty="0">
                <a:solidFill>
                  <a:srgbClr val="58595B"/>
                </a:solidFill>
              </a:rPr>
              <a:t>Specially formulated materials used for seat cushions and feet, as well as an ergonomic seated position protects passengers from heavy landings</a:t>
            </a:r>
          </a:p>
        </p:txBody>
      </p:sp>
      <p:sp>
        <p:nvSpPr>
          <p:cNvPr id="26" name="Text Box 10"/>
          <p:cNvSpPr txBox="1">
            <a:spLocks noChangeArrowheads="1"/>
          </p:cNvSpPr>
          <p:nvPr/>
        </p:nvSpPr>
        <p:spPr bwMode="gray">
          <a:xfrm>
            <a:off x="4930776" y="2671572"/>
            <a:ext cx="1152525" cy="5909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 anchor="ctr">
            <a:spAutoFit/>
          </a:bodyPr>
          <a:lstStyle>
            <a:defPPr>
              <a:defRPr lang="en-US"/>
            </a:defPPr>
            <a:lvl1pPr algn="ctr" defTabSz="820738">
              <a:lnSpc>
                <a:spcPct val="80000"/>
              </a:lnSpc>
              <a:defRPr sz="1200" b="1">
                <a:solidFill>
                  <a:schemeClr val="accent4"/>
                </a:solidFill>
                <a:latin typeface="Tahoma"/>
              </a:defRPr>
            </a:lvl1pPr>
            <a:lvl2pPr marL="742950" indent="-285750" defTabSz="820738" eaLnBrk="0" hangingPunct="0">
              <a:defRPr b="1">
                <a:latin typeface="Calibri" panose="020F0502020204030204" pitchFamily="34" charset="0"/>
              </a:defRPr>
            </a:lvl2pPr>
            <a:lvl3pPr marL="1143000" indent="-228600" defTabSz="820738" eaLnBrk="0" hangingPunct="0">
              <a:defRPr b="1">
                <a:latin typeface="Calibri" panose="020F0502020204030204" pitchFamily="34" charset="0"/>
              </a:defRPr>
            </a:lvl3pPr>
            <a:lvl4pPr marL="1600200" indent="-228600" defTabSz="820738" eaLnBrk="0" hangingPunct="0">
              <a:defRPr b="1">
                <a:latin typeface="Calibri" panose="020F0502020204030204" pitchFamily="34" charset="0"/>
              </a:defRPr>
            </a:lvl4pPr>
            <a:lvl5pPr marL="2057400" indent="-228600" defTabSz="820738" eaLnBrk="0" hangingPunct="0">
              <a:defRPr b="1">
                <a:latin typeface="Calibri" panose="020F0502020204030204" pitchFamily="34" charset="0"/>
              </a:defRPr>
            </a:lvl5pPr>
            <a:lvl6pPr marL="2514600" indent="-228600" defTabSz="820738" eaLnBrk="0" fontAlgn="base" hangingPunct="0">
              <a:spcBef>
                <a:spcPct val="0"/>
              </a:spcBef>
              <a:spcAft>
                <a:spcPct val="0"/>
              </a:spcAft>
              <a:defRPr b="1">
                <a:latin typeface="Calibri" panose="020F0502020204030204" pitchFamily="34" charset="0"/>
              </a:defRPr>
            </a:lvl6pPr>
            <a:lvl7pPr marL="2971800" indent="-228600" defTabSz="820738" eaLnBrk="0" fontAlgn="base" hangingPunct="0">
              <a:spcBef>
                <a:spcPct val="0"/>
              </a:spcBef>
              <a:spcAft>
                <a:spcPct val="0"/>
              </a:spcAft>
              <a:defRPr b="1">
                <a:latin typeface="Calibri" panose="020F0502020204030204" pitchFamily="34" charset="0"/>
              </a:defRPr>
            </a:lvl7pPr>
            <a:lvl8pPr marL="3429000" indent="-228600" defTabSz="820738" eaLnBrk="0" fontAlgn="base" hangingPunct="0">
              <a:spcBef>
                <a:spcPct val="0"/>
              </a:spcBef>
              <a:spcAft>
                <a:spcPct val="0"/>
              </a:spcAft>
              <a:defRPr b="1">
                <a:latin typeface="Calibri" panose="020F0502020204030204" pitchFamily="34" charset="0"/>
              </a:defRPr>
            </a:lvl8pPr>
            <a:lvl9pPr marL="3886200" indent="-228600" defTabSz="820738" eaLnBrk="0" fontAlgn="base" hangingPunct="0">
              <a:spcBef>
                <a:spcPct val="0"/>
              </a:spcBef>
              <a:spcAft>
                <a:spcPct val="0"/>
              </a:spcAft>
              <a:defRPr b="1">
                <a:latin typeface="Calibri" panose="020F0502020204030204" pitchFamily="34" charset="0"/>
              </a:defRPr>
            </a:lvl9pPr>
          </a:lstStyle>
          <a:p>
            <a:r>
              <a:rPr lang="en-GB" dirty="0">
                <a:solidFill>
                  <a:srgbClr val="58595B"/>
                </a:solidFill>
              </a:rPr>
              <a:t>Rugged stainless steel protection frame</a:t>
            </a:r>
          </a:p>
        </p:txBody>
      </p:sp>
      <p:sp>
        <p:nvSpPr>
          <p:cNvPr id="27" name="Text Box 8"/>
          <p:cNvSpPr txBox="1">
            <a:spLocks noChangeArrowheads="1"/>
          </p:cNvSpPr>
          <p:nvPr/>
        </p:nvSpPr>
        <p:spPr bwMode="gray">
          <a:xfrm>
            <a:off x="4998077" y="5405343"/>
            <a:ext cx="1019510" cy="2954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 anchor="ctr">
            <a:spAutoFit/>
          </a:bodyPr>
          <a:lstStyle>
            <a:defPPr>
              <a:defRPr lang="en-US"/>
            </a:defPPr>
            <a:lvl1pPr algn="ctr" defTabSz="820738">
              <a:lnSpc>
                <a:spcPct val="80000"/>
              </a:lnSpc>
              <a:defRPr sz="1200" b="1">
                <a:solidFill>
                  <a:schemeClr val="accent4"/>
                </a:solidFill>
                <a:latin typeface="Tahoma"/>
              </a:defRPr>
            </a:lvl1pPr>
            <a:lvl2pPr marL="742950" indent="-285750" defTabSz="820738" eaLnBrk="0" hangingPunct="0">
              <a:defRPr b="1">
                <a:latin typeface="Calibri" panose="020F0502020204030204" pitchFamily="34" charset="0"/>
              </a:defRPr>
            </a:lvl2pPr>
            <a:lvl3pPr marL="1143000" indent="-228600" defTabSz="820738" eaLnBrk="0" hangingPunct="0">
              <a:defRPr b="1">
                <a:latin typeface="Calibri" panose="020F0502020204030204" pitchFamily="34" charset="0"/>
              </a:defRPr>
            </a:lvl3pPr>
            <a:lvl4pPr marL="1600200" indent="-228600" defTabSz="820738" eaLnBrk="0" hangingPunct="0">
              <a:defRPr b="1">
                <a:latin typeface="Calibri" panose="020F0502020204030204" pitchFamily="34" charset="0"/>
              </a:defRPr>
            </a:lvl4pPr>
            <a:lvl5pPr marL="2057400" indent="-228600" defTabSz="820738" eaLnBrk="0" hangingPunct="0">
              <a:defRPr b="1">
                <a:latin typeface="Calibri" panose="020F0502020204030204" pitchFamily="34" charset="0"/>
              </a:defRPr>
            </a:lvl5pPr>
            <a:lvl6pPr marL="2514600" indent="-228600" defTabSz="820738" eaLnBrk="0" fontAlgn="base" hangingPunct="0">
              <a:spcBef>
                <a:spcPct val="0"/>
              </a:spcBef>
              <a:spcAft>
                <a:spcPct val="0"/>
              </a:spcAft>
              <a:defRPr b="1">
                <a:latin typeface="Calibri" panose="020F0502020204030204" pitchFamily="34" charset="0"/>
              </a:defRPr>
            </a:lvl6pPr>
            <a:lvl7pPr marL="2971800" indent="-228600" defTabSz="820738" eaLnBrk="0" fontAlgn="base" hangingPunct="0">
              <a:spcBef>
                <a:spcPct val="0"/>
              </a:spcBef>
              <a:spcAft>
                <a:spcPct val="0"/>
              </a:spcAft>
              <a:defRPr b="1">
                <a:latin typeface="Calibri" panose="020F0502020204030204" pitchFamily="34" charset="0"/>
              </a:defRPr>
            </a:lvl7pPr>
            <a:lvl8pPr marL="3429000" indent="-228600" defTabSz="820738" eaLnBrk="0" fontAlgn="base" hangingPunct="0">
              <a:spcBef>
                <a:spcPct val="0"/>
              </a:spcBef>
              <a:spcAft>
                <a:spcPct val="0"/>
              </a:spcAft>
              <a:defRPr b="1">
                <a:latin typeface="Calibri" panose="020F0502020204030204" pitchFamily="34" charset="0"/>
              </a:defRPr>
            </a:lvl8pPr>
            <a:lvl9pPr marL="3886200" indent="-228600" defTabSz="820738" eaLnBrk="0" fontAlgn="base" hangingPunct="0">
              <a:spcBef>
                <a:spcPct val="0"/>
              </a:spcBef>
              <a:spcAft>
                <a:spcPct val="0"/>
              </a:spcAft>
              <a:defRPr b="1">
                <a:latin typeface="Calibri" panose="020F0502020204030204" pitchFamily="34" charset="0"/>
              </a:defRPr>
            </a:lvl9pPr>
          </a:lstStyle>
          <a:p>
            <a:r>
              <a:rPr lang="en-GB" dirty="0">
                <a:solidFill>
                  <a:srgbClr val="58595B"/>
                </a:solidFill>
              </a:rPr>
              <a:t>Flotation and</a:t>
            </a:r>
            <a:br>
              <a:rPr lang="en-GB" dirty="0">
                <a:solidFill>
                  <a:srgbClr val="58595B"/>
                </a:solidFill>
              </a:rPr>
            </a:br>
            <a:r>
              <a:rPr lang="en-GB" dirty="0">
                <a:solidFill>
                  <a:srgbClr val="58595B"/>
                </a:solidFill>
              </a:rPr>
              <a:t>self-righting</a:t>
            </a:r>
          </a:p>
        </p:txBody>
      </p:sp>
      <p:pic>
        <p:nvPicPr>
          <p:cNvPr id="32" name="Picture 19" descr="Jan 2009-Toro Demo Photos (aberdeen) (27)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gray">
          <a:xfrm>
            <a:off x="1906588" y="1458912"/>
            <a:ext cx="2376488" cy="2087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" name="Picture 20" descr="RT4 (4)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gray">
          <a:xfrm>
            <a:off x="6227763" y="1458912"/>
            <a:ext cx="2376488" cy="2087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" name="Picture 21" descr="Jan 2009-Toro Demo Photos (aberdeen) (12).JP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gray">
          <a:xfrm>
            <a:off x="1906588" y="4051300"/>
            <a:ext cx="1179513" cy="2087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" name="Picture 22" descr="Jan 2009-Toro Demo Photos (aberdeen) (28).JPG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gray">
          <a:xfrm>
            <a:off x="3059113" y="4051300"/>
            <a:ext cx="1223963" cy="2087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" name="Picture 24" descr="81217 Toro Trials 012.jpg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gray">
          <a:xfrm>
            <a:off x="6227763" y="4057650"/>
            <a:ext cx="2376488" cy="2081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788719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39282" y="3593426"/>
            <a:ext cx="5778000" cy="318193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54143" y="253761"/>
            <a:ext cx="3884450" cy="755650"/>
          </a:xfrm>
        </p:spPr>
        <p:txBody>
          <a:bodyPr/>
          <a:lstStyle/>
          <a:p>
            <a:r>
              <a:rPr lang="en-GB" dirty="0" smtClean="0">
                <a:solidFill>
                  <a:schemeClr val="tx1"/>
                </a:solidFill>
              </a:rPr>
              <a:t>Fall Protection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7" name="Rectangle 9"/>
          <p:cNvSpPr>
            <a:spLocks noGrp="1" noChangeArrowheads="1"/>
          </p:cNvSpPr>
          <p:nvPr>
            <p:ph type="body" idx="4294967295"/>
          </p:nvPr>
        </p:nvSpPr>
        <p:spPr bwMode="gray">
          <a:xfrm>
            <a:off x="3625726" y="1193941"/>
            <a:ext cx="5291354" cy="1275763"/>
          </a:xfrm>
          <a:prstGeom prst="rect">
            <a:avLst/>
          </a:prstGeom>
        </p:spPr>
        <p:txBody>
          <a:bodyPr/>
          <a:lstStyle/>
          <a:p>
            <a:pPr eaLnBrk="1" hangingPunct="1">
              <a:lnSpc>
                <a:spcPct val="100000"/>
              </a:lnSpc>
              <a:spcAft>
                <a:spcPts val="1800"/>
              </a:spcAft>
              <a:buSzPct val="150000"/>
              <a:buFont typeface="Times" pitchFamily="18" charset="0"/>
              <a:buBlip>
                <a:blip r:embed="rId3"/>
              </a:buBlip>
              <a:defRPr/>
            </a:pPr>
            <a:r>
              <a:rPr lang="en-GB" sz="1800" dirty="0">
                <a:solidFill>
                  <a:srgbClr val="58595B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55% of recorded </a:t>
            </a:r>
            <a:r>
              <a:rPr lang="en-GB" sz="1800" dirty="0" smtClean="0">
                <a:solidFill>
                  <a:srgbClr val="58595B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incidents involve falling</a:t>
            </a:r>
          </a:p>
          <a:p>
            <a:pPr eaLnBrk="1" hangingPunct="1">
              <a:lnSpc>
                <a:spcPct val="100000"/>
              </a:lnSpc>
              <a:spcAft>
                <a:spcPts val="1800"/>
              </a:spcAft>
              <a:buSzPct val="150000"/>
              <a:buFont typeface="Times" pitchFamily="18" charset="0"/>
              <a:buBlip>
                <a:blip r:embed="rId3"/>
              </a:buBlip>
              <a:defRPr/>
            </a:pPr>
            <a:r>
              <a:rPr lang="en-GB" sz="1800" dirty="0" smtClean="0">
                <a:solidFill>
                  <a:srgbClr val="58595B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Falling – Losing grip, knocked off, jumping to avoid collision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528905" y="3951549"/>
            <a:ext cx="18546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rgbClr val="58595B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Grab handles</a:t>
            </a:r>
            <a:endParaRPr lang="en-GB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751097" y="4928664"/>
            <a:ext cx="184313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rgbClr val="58595B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Quick </a:t>
            </a:r>
            <a:r>
              <a:rPr lang="en-GB" dirty="0">
                <a:solidFill>
                  <a:srgbClr val="58595B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release </a:t>
            </a:r>
          </a:p>
          <a:p>
            <a:r>
              <a:rPr lang="en-GB" dirty="0" smtClean="0">
                <a:solidFill>
                  <a:srgbClr val="58595B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3-point harness</a:t>
            </a:r>
            <a:endParaRPr lang="en-GB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68374"/>
            <a:ext cx="2684244" cy="3278675"/>
          </a:xfrm>
          <a:prstGeom prst="rect">
            <a:avLst/>
          </a:prstGeom>
        </p:spPr>
      </p:pic>
      <p:sp>
        <p:nvSpPr>
          <p:cNvPr id="11" name="Right Arrow 10"/>
          <p:cNvSpPr/>
          <p:nvPr/>
        </p:nvSpPr>
        <p:spPr>
          <a:xfrm rot="10800000">
            <a:off x="4110527" y="4086778"/>
            <a:ext cx="2187643" cy="134870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Right Arrow 11"/>
          <p:cNvSpPr/>
          <p:nvPr/>
        </p:nvSpPr>
        <p:spPr>
          <a:xfrm rot="10800000">
            <a:off x="3575233" y="5184395"/>
            <a:ext cx="3039211" cy="134870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546166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36733" y="3802878"/>
            <a:ext cx="5778000" cy="297248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26568" y="227883"/>
            <a:ext cx="6506880" cy="755650"/>
          </a:xfrm>
        </p:spPr>
        <p:txBody>
          <a:bodyPr/>
          <a:lstStyle/>
          <a:p>
            <a:r>
              <a:rPr lang="en-GB" dirty="0" smtClean="0">
                <a:solidFill>
                  <a:schemeClr val="tx1"/>
                </a:solidFill>
              </a:rPr>
              <a:t>Side Impact Protection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7" name="Rectangle 9"/>
          <p:cNvSpPr>
            <a:spLocks noGrp="1" noChangeArrowheads="1"/>
          </p:cNvSpPr>
          <p:nvPr>
            <p:ph type="body" idx="4294967295"/>
          </p:nvPr>
        </p:nvSpPr>
        <p:spPr bwMode="gray">
          <a:xfrm>
            <a:off x="3547305" y="1242084"/>
            <a:ext cx="5291354" cy="1275763"/>
          </a:xfrm>
          <a:prstGeom prst="rect">
            <a:avLst/>
          </a:prstGeom>
        </p:spPr>
        <p:txBody>
          <a:bodyPr/>
          <a:lstStyle/>
          <a:p>
            <a:pPr eaLnBrk="1" hangingPunct="1">
              <a:lnSpc>
                <a:spcPct val="100000"/>
              </a:lnSpc>
              <a:spcAft>
                <a:spcPts val="1800"/>
              </a:spcAft>
              <a:buSzPct val="150000"/>
              <a:buFont typeface="Times" pitchFamily="18" charset="0"/>
              <a:buBlip>
                <a:blip r:embed="rId3"/>
              </a:buBlip>
              <a:defRPr/>
            </a:pPr>
            <a:r>
              <a:rPr lang="en-GB" sz="1800" dirty="0">
                <a:solidFill>
                  <a:srgbClr val="58595B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Lateral impact protection of </a:t>
            </a:r>
            <a:r>
              <a:rPr lang="en-GB" sz="1800" dirty="0" smtClean="0">
                <a:solidFill>
                  <a:srgbClr val="58595B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 m/s</a:t>
            </a:r>
          </a:p>
          <a:p>
            <a:pPr eaLnBrk="1" hangingPunct="1">
              <a:lnSpc>
                <a:spcPct val="100000"/>
              </a:lnSpc>
              <a:spcAft>
                <a:spcPts val="1800"/>
              </a:spcAft>
              <a:buSzPct val="150000"/>
              <a:buFont typeface="Times" pitchFamily="18" charset="0"/>
              <a:buBlip>
                <a:blip r:embed="rId3"/>
              </a:buBlip>
              <a:defRPr/>
            </a:pPr>
            <a:r>
              <a:rPr lang="en-GB" sz="1800" dirty="0" smtClean="0">
                <a:solidFill>
                  <a:srgbClr val="58595B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Calculated </a:t>
            </a:r>
            <a:r>
              <a:rPr lang="en-GB" sz="1800" dirty="0">
                <a:solidFill>
                  <a:srgbClr val="58595B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and tested against the weakest 5% human spines and neck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192982" y="5471028"/>
            <a:ext cx="295101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rgbClr val="58595B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Foam-filled polyurethane buoyancy impact protection</a:t>
            </a:r>
            <a:endParaRPr lang="en-GB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3" name="Right Arrow 12"/>
          <p:cNvSpPr/>
          <p:nvPr/>
        </p:nvSpPr>
        <p:spPr>
          <a:xfrm rot="10800000">
            <a:off x="4768553" y="5856832"/>
            <a:ext cx="1424429" cy="151719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TextBox 13"/>
          <p:cNvSpPr txBox="1"/>
          <p:nvPr/>
        </p:nvSpPr>
        <p:spPr>
          <a:xfrm>
            <a:off x="6389535" y="4505882"/>
            <a:ext cx="231266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rgbClr val="58595B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Stainless steel frame</a:t>
            </a:r>
            <a:endParaRPr lang="en-GB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5" name="Right Arrow 14"/>
          <p:cNvSpPr/>
          <p:nvPr/>
        </p:nvSpPr>
        <p:spPr>
          <a:xfrm rot="10800000">
            <a:off x="4084890" y="4614689"/>
            <a:ext cx="2168213" cy="151717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700" y="76696"/>
            <a:ext cx="2802031" cy="35552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00449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36733" y="3802878"/>
            <a:ext cx="5778000" cy="297248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86313" y="227881"/>
            <a:ext cx="6657687" cy="755650"/>
          </a:xfrm>
        </p:spPr>
        <p:txBody>
          <a:bodyPr/>
          <a:lstStyle/>
          <a:p>
            <a:r>
              <a:rPr lang="en-GB" dirty="0" smtClean="0">
                <a:solidFill>
                  <a:schemeClr val="tx1"/>
                </a:solidFill>
              </a:rPr>
              <a:t>Heavy Landing Protection</a:t>
            </a:r>
            <a:endParaRPr lang="en-GB" dirty="0">
              <a:solidFill>
                <a:schemeClr val="tx1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8625" y="104447"/>
            <a:ext cx="3218890" cy="3139083"/>
          </a:xfrm>
          <a:prstGeom prst="rect">
            <a:avLst/>
          </a:prstGeom>
        </p:spPr>
      </p:pic>
      <p:sp>
        <p:nvSpPr>
          <p:cNvPr id="7" name="Rectangle 9"/>
          <p:cNvSpPr>
            <a:spLocks noGrp="1" noChangeArrowheads="1"/>
          </p:cNvSpPr>
          <p:nvPr>
            <p:ph type="body" idx="4294967295"/>
          </p:nvPr>
        </p:nvSpPr>
        <p:spPr bwMode="gray">
          <a:xfrm>
            <a:off x="3490254" y="1229244"/>
            <a:ext cx="5291354" cy="1275763"/>
          </a:xfrm>
          <a:prstGeom prst="rect">
            <a:avLst/>
          </a:prstGeom>
        </p:spPr>
        <p:txBody>
          <a:bodyPr/>
          <a:lstStyle/>
          <a:p>
            <a:pPr eaLnBrk="1" hangingPunct="1">
              <a:lnSpc>
                <a:spcPct val="100000"/>
              </a:lnSpc>
              <a:spcAft>
                <a:spcPts val="1800"/>
              </a:spcAft>
              <a:buSzPct val="150000"/>
              <a:buFont typeface="Times" pitchFamily="18" charset="0"/>
              <a:buBlip>
                <a:blip r:embed="rId4"/>
              </a:buBlip>
              <a:defRPr/>
            </a:pPr>
            <a:r>
              <a:rPr lang="en-GB" sz="1800" dirty="0">
                <a:solidFill>
                  <a:srgbClr val="58595B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Vertical impact protection of 2</a:t>
            </a:r>
            <a:r>
              <a:rPr lang="en-GB" sz="1800" dirty="0" smtClean="0">
                <a:solidFill>
                  <a:srgbClr val="58595B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m/s</a:t>
            </a:r>
            <a:endParaRPr lang="en-GB" sz="1800" dirty="0">
              <a:solidFill>
                <a:srgbClr val="58595B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eaLnBrk="1" hangingPunct="1">
              <a:lnSpc>
                <a:spcPct val="100000"/>
              </a:lnSpc>
              <a:spcAft>
                <a:spcPts val="1800"/>
              </a:spcAft>
              <a:buSzPct val="150000"/>
              <a:buFont typeface="Times" pitchFamily="18" charset="0"/>
              <a:buBlip>
                <a:blip r:embed="rId4"/>
              </a:buBlip>
              <a:defRPr/>
            </a:pPr>
            <a:r>
              <a:rPr lang="en-GB" sz="1800" dirty="0">
                <a:solidFill>
                  <a:srgbClr val="58595B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Calculated and tested against the weakest 5% human spines and neck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6752848" y="5903001"/>
            <a:ext cx="234099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rgbClr val="58595B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Shock absorbing feet</a:t>
            </a:r>
            <a:endParaRPr lang="en-GB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5" name="Right Arrow 14"/>
          <p:cNvSpPr/>
          <p:nvPr/>
        </p:nvSpPr>
        <p:spPr>
          <a:xfrm rot="10800000">
            <a:off x="5529128" y="6011808"/>
            <a:ext cx="1223719" cy="151717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33759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13402" y="239400"/>
            <a:ext cx="5626986" cy="600254"/>
          </a:xfrm>
        </p:spPr>
        <p:txBody>
          <a:bodyPr/>
          <a:lstStyle/>
          <a:p>
            <a:r>
              <a:rPr lang="en-GB" dirty="0" smtClean="0">
                <a:solidFill>
                  <a:schemeClr val="tx1"/>
                </a:solidFill>
              </a:rPr>
              <a:t>Immersion Protection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7" name="Rectangle 9"/>
          <p:cNvSpPr>
            <a:spLocks noGrp="1" noChangeArrowheads="1"/>
          </p:cNvSpPr>
          <p:nvPr>
            <p:ph type="body" idx="4294967295"/>
          </p:nvPr>
        </p:nvSpPr>
        <p:spPr bwMode="gray">
          <a:xfrm>
            <a:off x="4358279" y="1921697"/>
            <a:ext cx="4119548" cy="532912"/>
          </a:xfrm>
          <a:prstGeom prst="rect">
            <a:avLst/>
          </a:prstGeom>
        </p:spPr>
        <p:txBody>
          <a:bodyPr/>
          <a:lstStyle/>
          <a:p>
            <a:pPr eaLnBrk="1" hangingPunct="1">
              <a:lnSpc>
                <a:spcPct val="100000"/>
              </a:lnSpc>
              <a:spcAft>
                <a:spcPts val="1800"/>
              </a:spcAft>
              <a:buSzPct val="150000"/>
              <a:buFont typeface="Times" pitchFamily="18" charset="0"/>
              <a:buBlip>
                <a:blip r:embed="rId2"/>
              </a:buBlip>
              <a:defRPr/>
            </a:pPr>
            <a:r>
              <a:rPr lang="en-GB" sz="1800" dirty="0" smtClean="0">
                <a:solidFill>
                  <a:srgbClr val="58595B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Self-rights </a:t>
            </a:r>
            <a:r>
              <a:rPr lang="en-GB" sz="1800" dirty="0">
                <a:solidFill>
                  <a:srgbClr val="58595B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up to </a:t>
            </a:r>
            <a:r>
              <a:rPr lang="en-GB" sz="1800" dirty="0" smtClean="0">
                <a:solidFill>
                  <a:srgbClr val="58595B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180° from inverted vertical position</a:t>
            </a:r>
            <a:endParaRPr lang="en-GB" sz="1800" dirty="0">
              <a:solidFill>
                <a:srgbClr val="58595B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209926"/>
            <a:ext cx="3885765" cy="3371850"/>
          </a:xfrm>
          <a:prstGeom prst="rect">
            <a:avLst/>
          </a:prstGeom>
        </p:spPr>
      </p:pic>
      <p:pic>
        <p:nvPicPr>
          <p:cNvPr id="1026" name="Picture 2" descr="X:\131205 XT4 TESTING\DSCF1298.JPG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3967202" y="18288001"/>
            <a:ext cx="3441565" cy="25811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4" descr="81217 Toro Trials 012.jpg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gray">
          <a:xfrm>
            <a:off x="820493" y="3908181"/>
            <a:ext cx="3065271" cy="26844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0" name="Picture 2" descr="W:\200 Marketing\280 Media Library\1003 Toro-4 Photo Library\002.RT4-002-90605.BG Tunisia, Miskar Platform.jpg"/>
          <p:cNvPicPr>
            <a:picLocks noChangeAspect="1" noChangeArrowheads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877827" y="3928245"/>
            <a:ext cx="3600000" cy="27001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095568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554816" y="1414336"/>
            <a:ext cx="5017847" cy="4673600"/>
          </a:xfrm>
        </p:spPr>
        <p:txBody>
          <a:bodyPr/>
          <a:lstStyle/>
          <a:p>
            <a:pPr>
              <a:lnSpc>
                <a:spcPct val="200000"/>
              </a:lnSpc>
              <a:spcAft>
                <a:spcPct val="30000"/>
              </a:spcAft>
              <a:tabLst>
                <a:tab pos="266700" algn="l"/>
              </a:tabLst>
            </a:pPr>
            <a:r>
              <a:rPr lang="en-GB" sz="1800" dirty="0"/>
              <a:t>4</a:t>
            </a:r>
            <a:r>
              <a:rPr lang="en-GB" sz="1800" dirty="0" smtClean="0"/>
              <a:t> person or 2 persons + stretcher capacity </a:t>
            </a:r>
          </a:p>
          <a:p>
            <a:pPr>
              <a:lnSpc>
                <a:spcPct val="200000"/>
              </a:lnSpc>
              <a:spcAft>
                <a:spcPct val="30000"/>
              </a:spcAft>
              <a:tabLst>
                <a:tab pos="266700" algn="l"/>
              </a:tabLst>
            </a:pPr>
            <a:r>
              <a:rPr lang="en-GB" sz="1800" dirty="0" smtClean="0"/>
              <a:t>Suitable for </a:t>
            </a:r>
            <a:r>
              <a:rPr lang="en-GB" sz="1800" dirty="0" err="1" smtClean="0"/>
              <a:t>MedEvac</a:t>
            </a:r>
            <a:r>
              <a:rPr lang="en-GB" sz="1800" dirty="0" smtClean="0"/>
              <a:t> transfers</a:t>
            </a:r>
          </a:p>
          <a:p>
            <a:pPr>
              <a:lnSpc>
                <a:spcPct val="200000"/>
              </a:lnSpc>
              <a:spcAft>
                <a:spcPct val="30000"/>
              </a:spcAft>
              <a:tabLst>
                <a:tab pos="266700" algn="l"/>
              </a:tabLst>
            </a:pPr>
            <a:r>
              <a:rPr lang="en-GB" sz="1800" dirty="0" smtClean="0"/>
              <a:t>Suitable </a:t>
            </a:r>
            <a:r>
              <a:rPr lang="en-GB" sz="1800" dirty="0"/>
              <a:t>for </a:t>
            </a:r>
            <a:r>
              <a:rPr lang="en-GB" sz="1800" dirty="0" smtClean="0"/>
              <a:t>medium volume </a:t>
            </a:r>
            <a:r>
              <a:rPr lang="en-GB" sz="1800" dirty="0"/>
              <a:t>crew changes</a:t>
            </a:r>
          </a:p>
          <a:p>
            <a:pPr>
              <a:lnSpc>
                <a:spcPct val="200000"/>
              </a:lnSpc>
              <a:spcAft>
                <a:spcPct val="30000"/>
              </a:spcAft>
              <a:tabLst>
                <a:tab pos="266700" algn="l"/>
              </a:tabLst>
            </a:pPr>
            <a:r>
              <a:rPr lang="en-GB" sz="1800" dirty="0" smtClean="0"/>
              <a:t>SWL of 440kg</a:t>
            </a:r>
          </a:p>
          <a:p>
            <a:pPr>
              <a:lnSpc>
                <a:spcPct val="200000"/>
              </a:lnSpc>
              <a:spcAft>
                <a:spcPct val="30000"/>
              </a:spcAft>
              <a:tabLst>
                <a:tab pos="266700" algn="l"/>
              </a:tabLst>
            </a:pPr>
            <a:r>
              <a:rPr lang="en-GB" sz="1800" dirty="0" smtClean="0"/>
              <a:t>CE Marked</a:t>
            </a:r>
          </a:p>
          <a:p>
            <a:pPr>
              <a:lnSpc>
                <a:spcPct val="200000"/>
              </a:lnSpc>
              <a:spcAft>
                <a:spcPct val="30000"/>
              </a:spcAft>
              <a:tabLst>
                <a:tab pos="266700" algn="l"/>
              </a:tabLst>
            </a:pPr>
            <a:r>
              <a:rPr lang="en-GB" sz="1800" dirty="0" smtClean="0"/>
              <a:t>ABS Approved </a:t>
            </a:r>
          </a:p>
          <a:p>
            <a:pPr marL="0" indent="0">
              <a:spcAft>
                <a:spcPct val="30000"/>
              </a:spcAft>
              <a:buNone/>
              <a:tabLst>
                <a:tab pos="266700" algn="l"/>
              </a:tabLst>
            </a:pPr>
            <a:endParaRPr lang="en-GB" sz="1800" dirty="0"/>
          </a:p>
          <a:p>
            <a:pPr marL="0" indent="0">
              <a:spcAft>
                <a:spcPct val="30000"/>
              </a:spcAft>
              <a:buSzPct val="90000"/>
              <a:buNone/>
              <a:tabLst>
                <a:tab pos="266700" algn="l"/>
              </a:tabLst>
            </a:pPr>
            <a:endParaRPr lang="en-US" sz="1200" dirty="0"/>
          </a:p>
          <a:p>
            <a:pPr marL="0" indent="0">
              <a:buNone/>
            </a:pPr>
            <a:endParaRPr lang="en-GB" dirty="0"/>
          </a:p>
        </p:txBody>
      </p:sp>
      <p:pic>
        <p:nvPicPr>
          <p:cNvPr id="3074" name="Picture 2" descr="W:\200 Marketing\280 Media Library\1016 CGIs\Product Shots\Finals\TORO-4\130101 TORO-4 Front Print Rev01.jpg"/>
          <p:cNvPicPr>
            <a:picLocks noChangeAspect="1" noChangeArrowheads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5453952" y="581427"/>
            <a:ext cx="3103496" cy="27483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W:\200 Marketing\280 Media Library\1016 CGIs\Product Shots\Finals\TORO-4\130101 TORO-4 Stretcher Print Rev01.jpg"/>
          <p:cNvPicPr>
            <a:picLocks noChangeAspect="1" noChangeArrowheads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5453952" y="3329797"/>
            <a:ext cx="3103496" cy="26943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solidFill>
                  <a:srgbClr val="0098C3"/>
                </a:solidFill>
              </a:rPr>
              <a:t>Other Features</a:t>
            </a:r>
            <a:endParaRPr lang="en-GB" dirty="0">
              <a:solidFill>
                <a:srgbClr val="0098C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11775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Reflex">
      <a:dk1>
        <a:srgbClr val="0095C3"/>
      </a:dk1>
      <a:lt1>
        <a:sysClr val="window" lastClr="FFFFFF"/>
      </a:lt1>
      <a:dk2>
        <a:srgbClr val="44687D"/>
      </a:dk2>
      <a:lt2>
        <a:srgbClr val="EEECE1"/>
      </a:lt2>
      <a:accent1>
        <a:srgbClr val="8FD409"/>
      </a:accent1>
      <a:accent2>
        <a:srgbClr val="FFCB00"/>
      </a:accent2>
      <a:accent3>
        <a:srgbClr val="39892F"/>
      </a:accent3>
      <a:accent4>
        <a:srgbClr val="58595B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1291</TotalTime>
  <Words>515</Words>
  <Application>Microsoft Office PowerPoint</Application>
  <PresentationFormat>On-screen Show (4:3)</PresentationFormat>
  <Paragraphs>170</Paragraphs>
  <Slides>24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5" baseType="lpstr">
      <vt:lpstr>Office Theme</vt:lpstr>
      <vt:lpstr>PowerPoint Presentation</vt:lpstr>
      <vt:lpstr>PowerPoint Presentation</vt:lpstr>
      <vt:lpstr>Key Risks</vt:lpstr>
      <vt:lpstr>Designed to Protect</vt:lpstr>
      <vt:lpstr>Fall Protection</vt:lpstr>
      <vt:lpstr>Side Impact Protection</vt:lpstr>
      <vt:lpstr>Heavy Landing Protection</vt:lpstr>
      <vt:lpstr>Immersion Protection</vt:lpstr>
      <vt:lpstr>Other Features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Entry</vt:lpstr>
      <vt:lpstr>Fastening Lap Strap </vt:lpstr>
      <vt:lpstr>Fastening Seat Harness</vt:lpstr>
      <vt:lpstr>Fastening Seat Harness</vt:lpstr>
      <vt:lpstr>Ready for Transfer</vt:lpstr>
      <vt:lpstr>Exit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Tom Bourne</dc:creator>
  <cp:lastModifiedBy>Amy Teubert</cp:lastModifiedBy>
  <cp:revision>90</cp:revision>
  <dcterms:created xsi:type="dcterms:W3CDTF">2013-05-24T14:18:36Z</dcterms:created>
  <dcterms:modified xsi:type="dcterms:W3CDTF">2014-12-19T15:49:06Z</dcterms:modified>
</cp:coreProperties>
</file>